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6"/>
  </p:notesMasterIdLst>
  <p:sldIdLst>
    <p:sldId id="256" r:id="rId2"/>
    <p:sldId id="293" r:id="rId3"/>
    <p:sldId id="280" r:id="rId4"/>
    <p:sldId id="291" r:id="rId5"/>
    <p:sldId id="292" r:id="rId6"/>
    <p:sldId id="281" r:id="rId7"/>
    <p:sldId id="282" r:id="rId8"/>
    <p:sldId id="283" r:id="rId9"/>
    <p:sldId id="284" r:id="rId10"/>
    <p:sldId id="286" r:id="rId11"/>
    <p:sldId id="278" r:id="rId12"/>
    <p:sldId id="287" r:id="rId13"/>
    <p:sldId id="294" r:id="rId14"/>
    <p:sldId id="279" r:id="rId15"/>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pitchFamily="34" charset="0"/>
        <a:ea typeface="Majalla UI"/>
        <a:cs typeface="Arial" pitchFamily="34" charset="0"/>
      </a:defRPr>
    </a:lvl1pPr>
    <a:lvl2pPr marL="457200" algn="r" rtl="1" fontAlgn="base">
      <a:spcBef>
        <a:spcPct val="0"/>
      </a:spcBef>
      <a:spcAft>
        <a:spcPct val="0"/>
      </a:spcAft>
      <a:defRPr kern="1200">
        <a:solidFill>
          <a:schemeClr val="tx1"/>
        </a:solidFill>
        <a:latin typeface="Arial" pitchFamily="34" charset="0"/>
        <a:ea typeface="Majalla UI"/>
        <a:cs typeface="Arial" pitchFamily="34" charset="0"/>
      </a:defRPr>
    </a:lvl2pPr>
    <a:lvl3pPr marL="914400" algn="r" rtl="1" fontAlgn="base">
      <a:spcBef>
        <a:spcPct val="0"/>
      </a:spcBef>
      <a:spcAft>
        <a:spcPct val="0"/>
      </a:spcAft>
      <a:defRPr kern="1200">
        <a:solidFill>
          <a:schemeClr val="tx1"/>
        </a:solidFill>
        <a:latin typeface="Arial" pitchFamily="34" charset="0"/>
        <a:ea typeface="Majalla UI"/>
        <a:cs typeface="Arial" pitchFamily="34" charset="0"/>
      </a:defRPr>
    </a:lvl3pPr>
    <a:lvl4pPr marL="1371600" algn="r" rtl="1" fontAlgn="base">
      <a:spcBef>
        <a:spcPct val="0"/>
      </a:spcBef>
      <a:spcAft>
        <a:spcPct val="0"/>
      </a:spcAft>
      <a:defRPr kern="1200">
        <a:solidFill>
          <a:schemeClr val="tx1"/>
        </a:solidFill>
        <a:latin typeface="Arial" pitchFamily="34" charset="0"/>
        <a:ea typeface="Majalla UI"/>
        <a:cs typeface="Arial" pitchFamily="34" charset="0"/>
      </a:defRPr>
    </a:lvl4pPr>
    <a:lvl5pPr marL="1828800" algn="r" rtl="1" fontAlgn="base">
      <a:spcBef>
        <a:spcPct val="0"/>
      </a:spcBef>
      <a:spcAft>
        <a:spcPct val="0"/>
      </a:spcAft>
      <a:defRPr kern="1200">
        <a:solidFill>
          <a:schemeClr val="tx1"/>
        </a:solidFill>
        <a:latin typeface="Arial" pitchFamily="34" charset="0"/>
        <a:ea typeface="Majalla UI"/>
        <a:cs typeface="Arial" pitchFamily="34" charset="0"/>
      </a:defRPr>
    </a:lvl5pPr>
    <a:lvl6pPr marL="2286000" algn="r" defTabSz="914400" rtl="1" eaLnBrk="1" latinLnBrk="0" hangingPunct="1">
      <a:defRPr kern="1200">
        <a:solidFill>
          <a:schemeClr val="tx1"/>
        </a:solidFill>
        <a:latin typeface="Arial" pitchFamily="34" charset="0"/>
        <a:ea typeface="Majalla UI"/>
        <a:cs typeface="Arial" pitchFamily="34" charset="0"/>
      </a:defRPr>
    </a:lvl6pPr>
    <a:lvl7pPr marL="2743200" algn="r" defTabSz="914400" rtl="1" eaLnBrk="1" latinLnBrk="0" hangingPunct="1">
      <a:defRPr kern="1200">
        <a:solidFill>
          <a:schemeClr val="tx1"/>
        </a:solidFill>
        <a:latin typeface="Arial" pitchFamily="34" charset="0"/>
        <a:ea typeface="Majalla UI"/>
        <a:cs typeface="Arial" pitchFamily="34" charset="0"/>
      </a:defRPr>
    </a:lvl7pPr>
    <a:lvl8pPr marL="3200400" algn="r" defTabSz="914400" rtl="1" eaLnBrk="1" latinLnBrk="0" hangingPunct="1">
      <a:defRPr kern="1200">
        <a:solidFill>
          <a:schemeClr val="tx1"/>
        </a:solidFill>
        <a:latin typeface="Arial" pitchFamily="34" charset="0"/>
        <a:ea typeface="Majalla UI"/>
        <a:cs typeface="Arial" pitchFamily="34" charset="0"/>
      </a:defRPr>
    </a:lvl8pPr>
    <a:lvl9pPr marL="3657600" algn="r" defTabSz="914400" rtl="1" eaLnBrk="1" latinLnBrk="0" hangingPunct="1">
      <a:defRPr kern="1200">
        <a:solidFill>
          <a:schemeClr val="tx1"/>
        </a:solidFill>
        <a:latin typeface="Arial" pitchFamily="34" charset="0"/>
        <a:ea typeface="Majalla UI"/>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37921E"/>
    <a:srgbClr val="99FF33"/>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76" d="100"/>
          <a:sy n="76" d="100"/>
        </p:scale>
        <p:origin x="-119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092D9C-4895-4F1C-9D2B-33BD9B738815}" type="doc">
      <dgm:prSet loTypeId="urn:microsoft.com/office/officeart/2008/layout/HorizontalMultiLevelHierarchy" loCatId="hierarchy" qsTypeId="urn:microsoft.com/office/officeart/2005/8/quickstyle/simple3" qsCatId="simple" csTypeId="urn:microsoft.com/office/officeart/2005/8/colors/accent1_3" csCatId="accent1" phldr="1"/>
      <dgm:spPr/>
      <dgm:t>
        <a:bodyPr/>
        <a:lstStyle/>
        <a:p>
          <a:endParaRPr lang="en-US"/>
        </a:p>
      </dgm:t>
    </dgm:pt>
    <dgm:pt modelId="{C3A62BF7-B924-4F6A-B58F-A78289216746}">
      <dgm:prSet phldrT="[Text]"/>
      <dgm:spPr/>
      <dgm:t>
        <a:bodyPr/>
        <a:lstStyle/>
        <a:p>
          <a:r>
            <a:rPr lang="ar-IQ" dirty="0" smtClean="0"/>
            <a:t>مهارات المرشد</a:t>
          </a:r>
          <a:endParaRPr lang="en-US" dirty="0"/>
        </a:p>
      </dgm:t>
    </dgm:pt>
    <dgm:pt modelId="{39B56EB2-5C7F-445D-9A47-0CEDC5EC90A2}" type="parTrans" cxnId="{B975F937-6BAB-42B8-B147-A19181C6370C}">
      <dgm:prSet/>
      <dgm:spPr/>
      <dgm:t>
        <a:bodyPr/>
        <a:lstStyle/>
        <a:p>
          <a:endParaRPr lang="en-US"/>
        </a:p>
      </dgm:t>
    </dgm:pt>
    <dgm:pt modelId="{5434919F-E44B-4DCB-8BAF-7AA651A3216B}" type="sibTrans" cxnId="{B975F937-6BAB-42B8-B147-A19181C6370C}">
      <dgm:prSet/>
      <dgm:spPr/>
      <dgm:t>
        <a:bodyPr/>
        <a:lstStyle/>
        <a:p>
          <a:endParaRPr lang="en-US"/>
        </a:p>
      </dgm:t>
    </dgm:pt>
    <dgm:pt modelId="{E4AD51BB-9C8C-46C6-AC47-35F03D86BE40}">
      <dgm:prSet phldrT="[Text]"/>
      <dgm:spPr/>
      <dgm:t>
        <a:bodyPr/>
        <a:lstStyle/>
        <a:p>
          <a:r>
            <a:rPr lang="ar-IQ" dirty="0" smtClean="0"/>
            <a:t>ادراكية</a:t>
          </a:r>
          <a:endParaRPr lang="en-US" dirty="0"/>
        </a:p>
      </dgm:t>
    </dgm:pt>
    <dgm:pt modelId="{207357FB-AD93-4394-92B4-661075BB97BB}" type="parTrans" cxnId="{C183D4AC-07E9-4BBC-A62F-E4639EEC1B91}">
      <dgm:prSet/>
      <dgm:spPr/>
      <dgm:t>
        <a:bodyPr/>
        <a:lstStyle/>
        <a:p>
          <a:endParaRPr lang="en-US"/>
        </a:p>
      </dgm:t>
    </dgm:pt>
    <dgm:pt modelId="{4AB132A0-5241-411C-A117-065B7C3168E0}" type="sibTrans" cxnId="{C183D4AC-07E9-4BBC-A62F-E4639EEC1B91}">
      <dgm:prSet/>
      <dgm:spPr/>
      <dgm:t>
        <a:bodyPr/>
        <a:lstStyle/>
        <a:p>
          <a:endParaRPr lang="en-US"/>
        </a:p>
      </dgm:t>
    </dgm:pt>
    <dgm:pt modelId="{DDDBD73A-D6FC-4752-8BD7-10581B26E8A1}">
      <dgm:prSet phldrT="[Text]"/>
      <dgm:spPr/>
      <dgm:t>
        <a:bodyPr/>
        <a:lstStyle/>
        <a:p>
          <a:r>
            <a:rPr lang="ar-IQ" dirty="0" smtClean="0"/>
            <a:t>تأثيرية</a:t>
          </a:r>
          <a:endParaRPr lang="en-US" dirty="0"/>
        </a:p>
      </dgm:t>
    </dgm:pt>
    <dgm:pt modelId="{AEAF6377-FBAC-4111-9C0F-197FA3FDC4C7}" type="parTrans" cxnId="{D26070A5-7E08-4D45-B10C-9DDC4B87CB00}">
      <dgm:prSet/>
      <dgm:spPr/>
      <dgm:t>
        <a:bodyPr/>
        <a:lstStyle/>
        <a:p>
          <a:endParaRPr lang="en-US"/>
        </a:p>
      </dgm:t>
    </dgm:pt>
    <dgm:pt modelId="{6CAC553B-3523-4515-B078-1ED7934AA3B4}" type="sibTrans" cxnId="{D26070A5-7E08-4D45-B10C-9DDC4B87CB00}">
      <dgm:prSet/>
      <dgm:spPr/>
      <dgm:t>
        <a:bodyPr/>
        <a:lstStyle/>
        <a:p>
          <a:endParaRPr lang="en-US"/>
        </a:p>
      </dgm:t>
    </dgm:pt>
    <dgm:pt modelId="{7BE73FD9-ECB2-4FFA-9805-182DB62EB1BA}">
      <dgm:prSet phldrT="[Text]"/>
      <dgm:spPr/>
      <dgm:t>
        <a:bodyPr/>
        <a:lstStyle/>
        <a:p>
          <a:r>
            <a:rPr lang="ar-IQ" dirty="0" smtClean="0"/>
            <a:t>علاقية</a:t>
          </a:r>
          <a:endParaRPr lang="en-US" dirty="0"/>
        </a:p>
      </dgm:t>
    </dgm:pt>
    <dgm:pt modelId="{992A7A6B-EDA0-4EC7-9490-04F7AA6FA1C9}" type="sibTrans" cxnId="{3996435A-D1E5-471E-AD77-5851C13C563A}">
      <dgm:prSet/>
      <dgm:spPr/>
      <dgm:t>
        <a:bodyPr/>
        <a:lstStyle/>
        <a:p>
          <a:endParaRPr lang="en-US"/>
        </a:p>
      </dgm:t>
    </dgm:pt>
    <dgm:pt modelId="{169E4374-FD3E-4164-829B-2A17D508BE5D}" type="parTrans" cxnId="{3996435A-D1E5-471E-AD77-5851C13C563A}">
      <dgm:prSet/>
      <dgm:spPr/>
      <dgm:t>
        <a:bodyPr/>
        <a:lstStyle/>
        <a:p>
          <a:endParaRPr lang="en-US"/>
        </a:p>
      </dgm:t>
    </dgm:pt>
    <dgm:pt modelId="{4E8A1E12-1D78-442A-9CF9-2A9543397C70}" type="pres">
      <dgm:prSet presAssocID="{1D092D9C-4895-4F1C-9D2B-33BD9B738815}" presName="Name0" presStyleCnt="0">
        <dgm:presLayoutVars>
          <dgm:chPref val="1"/>
          <dgm:dir/>
          <dgm:animOne val="branch"/>
          <dgm:animLvl val="lvl"/>
          <dgm:resizeHandles val="exact"/>
        </dgm:presLayoutVars>
      </dgm:prSet>
      <dgm:spPr/>
      <dgm:t>
        <a:bodyPr/>
        <a:lstStyle/>
        <a:p>
          <a:pPr rtl="1"/>
          <a:endParaRPr lang="ar-IQ"/>
        </a:p>
      </dgm:t>
    </dgm:pt>
    <dgm:pt modelId="{C9A686C0-848A-417D-9E45-E13D3011790E}" type="pres">
      <dgm:prSet presAssocID="{C3A62BF7-B924-4F6A-B58F-A78289216746}" presName="root1" presStyleCnt="0"/>
      <dgm:spPr/>
    </dgm:pt>
    <dgm:pt modelId="{6735BBD6-8A24-4AC5-B8B2-F11C9A55F92F}" type="pres">
      <dgm:prSet presAssocID="{C3A62BF7-B924-4F6A-B58F-A78289216746}" presName="LevelOneTextNode" presStyleLbl="node0" presStyleIdx="0" presStyleCnt="1">
        <dgm:presLayoutVars>
          <dgm:chPref val="3"/>
        </dgm:presLayoutVars>
      </dgm:prSet>
      <dgm:spPr/>
      <dgm:t>
        <a:bodyPr/>
        <a:lstStyle/>
        <a:p>
          <a:pPr rtl="1"/>
          <a:endParaRPr lang="ar-IQ"/>
        </a:p>
      </dgm:t>
    </dgm:pt>
    <dgm:pt modelId="{D997D32A-7853-455B-9683-752FE866ABDC}" type="pres">
      <dgm:prSet presAssocID="{C3A62BF7-B924-4F6A-B58F-A78289216746}" presName="level2hierChild" presStyleCnt="0"/>
      <dgm:spPr/>
    </dgm:pt>
    <dgm:pt modelId="{70EC1CAC-A5B7-407E-83F3-2CB933081184}" type="pres">
      <dgm:prSet presAssocID="{207357FB-AD93-4394-92B4-661075BB97BB}" presName="conn2-1" presStyleLbl="parChTrans1D2" presStyleIdx="0" presStyleCnt="3"/>
      <dgm:spPr/>
      <dgm:t>
        <a:bodyPr/>
        <a:lstStyle/>
        <a:p>
          <a:pPr rtl="1"/>
          <a:endParaRPr lang="ar-IQ"/>
        </a:p>
      </dgm:t>
    </dgm:pt>
    <dgm:pt modelId="{5F021CB9-87E2-4C1C-ACFF-97939459E022}" type="pres">
      <dgm:prSet presAssocID="{207357FB-AD93-4394-92B4-661075BB97BB}" presName="connTx" presStyleLbl="parChTrans1D2" presStyleIdx="0" presStyleCnt="3"/>
      <dgm:spPr/>
      <dgm:t>
        <a:bodyPr/>
        <a:lstStyle/>
        <a:p>
          <a:pPr rtl="1"/>
          <a:endParaRPr lang="ar-IQ"/>
        </a:p>
      </dgm:t>
    </dgm:pt>
    <dgm:pt modelId="{76A8AE4F-9874-41EF-82BB-DD6C6FCAF4A7}" type="pres">
      <dgm:prSet presAssocID="{E4AD51BB-9C8C-46C6-AC47-35F03D86BE40}" presName="root2" presStyleCnt="0"/>
      <dgm:spPr/>
    </dgm:pt>
    <dgm:pt modelId="{05A26FFC-43EE-4464-9D6B-B3F0FA1A64F2}" type="pres">
      <dgm:prSet presAssocID="{E4AD51BB-9C8C-46C6-AC47-35F03D86BE40}" presName="LevelTwoTextNode" presStyleLbl="node2" presStyleIdx="0" presStyleCnt="3">
        <dgm:presLayoutVars>
          <dgm:chPref val="3"/>
        </dgm:presLayoutVars>
      </dgm:prSet>
      <dgm:spPr/>
      <dgm:t>
        <a:bodyPr/>
        <a:lstStyle/>
        <a:p>
          <a:endParaRPr lang="en-US"/>
        </a:p>
      </dgm:t>
    </dgm:pt>
    <dgm:pt modelId="{CA46654B-85A9-4999-8987-FAE1BD8EE920}" type="pres">
      <dgm:prSet presAssocID="{E4AD51BB-9C8C-46C6-AC47-35F03D86BE40}" presName="level3hierChild" presStyleCnt="0"/>
      <dgm:spPr/>
    </dgm:pt>
    <dgm:pt modelId="{67BCBCE5-1E85-4A99-B06D-1EFAFE99AF43}" type="pres">
      <dgm:prSet presAssocID="{169E4374-FD3E-4164-829B-2A17D508BE5D}" presName="conn2-1" presStyleLbl="parChTrans1D2" presStyleIdx="1" presStyleCnt="3"/>
      <dgm:spPr/>
      <dgm:t>
        <a:bodyPr/>
        <a:lstStyle/>
        <a:p>
          <a:pPr rtl="1"/>
          <a:endParaRPr lang="ar-IQ"/>
        </a:p>
      </dgm:t>
    </dgm:pt>
    <dgm:pt modelId="{3855AC35-FFAE-405E-8BA4-170FBD8B1EAF}" type="pres">
      <dgm:prSet presAssocID="{169E4374-FD3E-4164-829B-2A17D508BE5D}" presName="connTx" presStyleLbl="parChTrans1D2" presStyleIdx="1" presStyleCnt="3"/>
      <dgm:spPr/>
      <dgm:t>
        <a:bodyPr/>
        <a:lstStyle/>
        <a:p>
          <a:pPr rtl="1"/>
          <a:endParaRPr lang="ar-IQ"/>
        </a:p>
      </dgm:t>
    </dgm:pt>
    <dgm:pt modelId="{0C86422D-DBB1-4CD8-A0B4-831C007FCB9D}" type="pres">
      <dgm:prSet presAssocID="{7BE73FD9-ECB2-4FFA-9805-182DB62EB1BA}" presName="root2" presStyleCnt="0"/>
      <dgm:spPr/>
    </dgm:pt>
    <dgm:pt modelId="{6D74FEAD-561A-4759-A8EF-1974B06C2914}" type="pres">
      <dgm:prSet presAssocID="{7BE73FD9-ECB2-4FFA-9805-182DB62EB1BA}" presName="LevelTwoTextNode" presStyleLbl="node2" presStyleIdx="1" presStyleCnt="3" custLinFactNeighborX="-1752" custLinFactNeighborY="4270">
        <dgm:presLayoutVars>
          <dgm:chPref val="3"/>
        </dgm:presLayoutVars>
      </dgm:prSet>
      <dgm:spPr/>
      <dgm:t>
        <a:bodyPr/>
        <a:lstStyle/>
        <a:p>
          <a:endParaRPr lang="en-US"/>
        </a:p>
      </dgm:t>
    </dgm:pt>
    <dgm:pt modelId="{E9F76059-DE9B-46A1-AB02-B0878F3361E4}" type="pres">
      <dgm:prSet presAssocID="{7BE73FD9-ECB2-4FFA-9805-182DB62EB1BA}" presName="level3hierChild" presStyleCnt="0"/>
      <dgm:spPr/>
    </dgm:pt>
    <dgm:pt modelId="{439DDD99-D68C-471A-8BC3-92777D56980C}" type="pres">
      <dgm:prSet presAssocID="{AEAF6377-FBAC-4111-9C0F-197FA3FDC4C7}" presName="conn2-1" presStyleLbl="parChTrans1D2" presStyleIdx="2" presStyleCnt="3"/>
      <dgm:spPr/>
      <dgm:t>
        <a:bodyPr/>
        <a:lstStyle/>
        <a:p>
          <a:pPr rtl="1"/>
          <a:endParaRPr lang="ar-IQ"/>
        </a:p>
      </dgm:t>
    </dgm:pt>
    <dgm:pt modelId="{527EF9A7-AEE4-47A7-B72C-44128B71C6C4}" type="pres">
      <dgm:prSet presAssocID="{AEAF6377-FBAC-4111-9C0F-197FA3FDC4C7}" presName="connTx" presStyleLbl="parChTrans1D2" presStyleIdx="2" presStyleCnt="3"/>
      <dgm:spPr/>
      <dgm:t>
        <a:bodyPr/>
        <a:lstStyle/>
        <a:p>
          <a:pPr rtl="1"/>
          <a:endParaRPr lang="ar-IQ"/>
        </a:p>
      </dgm:t>
    </dgm:pt>
    <dgm:pt modelId="{4E1269F3-3F46-46CD-8E6C-AED5B9E2A4DA}" type="pres">
      <dgm:prSet presAssocID="{DDDBD73A-D6FC-4752-8BD7-10581B26E8A1}" presName="root2" presStyleCnt="0"/>
      <dgm:spPr/>
    </dgm:pt>
    <dgm:pt modelId="{682D4D42-3A39-4B18-AECD-26218D84765B}" type="pres">
      <dgm:prSet presAssocID="{DDDBD73A-D6FC-4752-8BD7-10581B26E8A1}" presName="LevelTwoTextNode" presStyleLbl="node2" presStyleIdx="2" presStyleCnt="3">
        <dgm:presLayoutVars>
          <dgm:chPref val="3"/>
        </dgm:presLayoutVars>
      </dgm:prSet>
      <dgm:spPr/>
      <dgm:t>
        <a:bodyPr/>
        <a:lstStyle/>
        <a:p>
          <a:pPr rtl="1"/>
          <a:endParaRPr lang="ar-IQ"/>
        </a:p>
      </dgm:t>
    </dgm:pt>
    <dgm:pt modelId="{21FDC083-EFB6-4A52-9373-1475CD013DB9}" type="pres">
      <dgm:prSet presAssocID="{DDDBD73A-D6FC-4752-8BD7-10581B26E8A1}" presName="level3hierChild" presStyleCnt="0"/>
      <dgm:spPr/>
    </dgm:pt>
  </dgm:ptLst>
  <dgm:cxnLst>
    <dgm:cxn modelId="{B975F937-6BAB-42B8-B147-A19181C6370C}" srcId="{1D092D9C-4895-4F1C-9D2B-33BD9B738815}" destId="{C3A62BF7-B924-4F6A-B58F-A78289216746}" srcOrd="0" destOrd="0" parTransId="{39B56EB2-5C7F-445D-9A47-0CEDC5EC90A2}" sibTransId="{5434919F-E44B-4DCB-8BAF-7AA651A3216B}"/>
    <dgm:cxn modelId="{3996435A-D1E5-471E-AD77-5851C13C563A}" srcId="{C3A62BF7-B924-4F6A-B58F-A78289216746}" destId="{7BE73FD9-ECB2-4FFA-9805-182DB62EB1BA}" srcOrd="1" destOrd="0" parTransId="{169E4374-FD3E-4164-829B-2A17D508BE5D}" sibTransId="{992A7A6B-EDA0-4EC7-9490-04F7AA6FA1C9}"/>
    <dgm:cxn modelId="{A106DD57-FFE9-4A2E-8DF1-8D813A26A496}" type="presOf" srcId="{AEAF6377-FBAC-4111-9C0F-197FA3FDC4C7}" destId="{527EF9A7-AEE4-47A7-B72C-44128B71C6C4}" srcOrd="1" destOrd="0" presId="urn:microsoft.com/office/officeart/2008/layout/HorizontalMultiLevelHierarchy"/>
    <dgm:cxn modelId="{3F528B29-6593-4633-A864-7576E8741893}" type="presOf" srcId="{207357FB-AD93-4394-92B4-661075BB97BB}" destId="{5F021CB9-87E2-4C1C-ACFF-97939459E022}" srcOrd="1" destOrd="0" presId="urn:microsoft.com/office/officeart/2008/layout/HorizontalMultiLevelHierarchy"/>
    <dgm:cxn modelId="{C183D4AC-07E9-4BBC-A62F-E4639EEC1B91}" srcId="{C3A62BF7-B924-4F6A-B58F-A78289216746}" destId="{E4AD51BB-9C8C-46C6-AC47-35F03D86BE40}" srcOrd="0" destOrd="0" parTransId="{207357FB-AD93-4394-92B4-661075BB97BB}" sibTransId="{4AB132A0-5241-411C-A117-065B7C3168E0}"/>
    <dgm:cxn modelId="{E600B16A-5AFD-4AC0-AC8C-D5C85B7977B0}" type="presOf" srcId="{C3A62BF7-B924-4F6A-B58F-A78289216746}" destId="{6735BBD6-8A24-4AC5-B8B2-F11C9A55F92F}" srcOrd="0" destOrd="0" presId="urn:microsoft.com/office/officeart/2008/layout/HorizontalMultiLevelHierarchy"/>
    <dgm:cxn modelId="{FFCF4D8A-E0BF-4873-8A07-5BD829D77F80}" type="presOf" srcId="{169E4374-FD3E-4164-829B-2A17D508BE5D}" destId="{67BCBCE5-1E85-4A99-B06D-1EFAFE99AF43}" srcOrd="0" destOrd="0" presId="urn:microsoft.com/office/officeart/2008/layout/HorizontalMultiLevelHierarchy"/>
    <dgm:cxn modelId="{3F84134D-CF9C-4BF3-9967-3B353F26366C}" type="presOf" srcId="{207357FB-AD93-4394-92B4-661075BB97BB}" destId="{70EC1CAC-A5B7-407E-83F3-2CB933081184}" srcOrd="0" destOrd="0" presId="urn:microsoft.com/office/officeart/2008/layout/HorizontalMultiLevelHierarchy"/>
    <dgm:cxn modelId="{D26070A5-7E08-4D45-B10C-9DDC4B87CB00}" srcId="{C3A62BF7-B924-4F6A-B58F-A78289216746}" destId="{DDDBD73A-D6FC-4752-8BD7-10581B26E8A1}" srcOrd="2" destOrd="0" parTransId="{AEAF6377-FBAC-4111-9C0F-197FA3FDC4C7}" sibTransId="{6CAC553B-3523-4515-B078-1ED7934AA3B4}"/>
    <dgm:cxn modelId="{6D320CF7-2EF0-4E86-94DE-AE9A43770442}" type="presOf" srcId="{7BE73FD9-ECB2-4FFA-9805-182DB62EB1BA}" destId="{6D74FEAD-561A-4759-A8EF-1974B06C2914}" srcOrd="0" destOrd="0" presId="urn:microsoft.com/office/officeart/2008/layout/HorizontalMultiLevelHierarchy"/>
    <dgm:cxn modelId="{6371910A-9955-4A08-AA1D-2DBB880C880D}" type="presOf" srcId="{1D092D9C-4895-4F1C-9D2B-33BD9B738815}" destId="{4E8A1E12-1D78-442A-9CF9-2A9543397C70}" srcOrd="0" destOrd="0" presId="urn:microsoft.com/office/officeart/2008/layout/HorizontalMultiLevelHierarchy"/>
    <dgm:cxn modelId="{36AE5DF8-D345-4697-9C9A-9ACD2AAE27F1}" type="presOf" srcId="{AEAF6377-FBAC-4111-9C0F-197FA3FDC4C7}" destId="{439DDD99-D68C-471A-8BC3-92777D56980C}" srcOrd="0" destOrd="0" presId="urn:microsoft.com/office/officeart/2008/layout/HorizontalMultiLevelHierarchy"/>
    <dgm:cxn modelId="{E0D38120-78A6-4390-B6EC-F9D2DB7F95FD}" type="presOf" srcId="{169E4374-FD3E-4164-829B-2A17D508BE5D}" destId="{3855AC35-FFAE-405E-8BA4-170FBD8B1EAF}" srcOrd="1" destOrd="0" presId="urn:microsoft.com/office/officeart/2008/layout/HorizontalMultiLevelHierarchy"/>
    <dgm:cxn modelId="{EDBEB3BF-CC12-46E0-8257-0F5A4D9214E7}" type="presOf" srcId="{DDDBD73A-D6FC-4752-8BD7-10581B26E8A1}" destId="{682D4D42-3A39-4B18-AECD-26218D84765B}" srcOrd="0" destOrd="0" presId="urn:microsoft.com/office/officeart/2008/layout/HorizontalMultiLevelHierarchy"/>
    <dgm:cxn modelId="{0279BA17-54F2-4440-8F75-CF68FF769456}" type="presOf" srcId="{E4AD51BB-9C8C-46C6-AC47-35F03D86BE40}" destId="{05A26FFC-43EE-4464-9D6B-B3F0FA1A64F2}" srcOrd="0" destOrd="0" presId="urn:microsoft.com/office/officeart/2008/layout/HorizontalMultiLevelHierarchy"/>
    <dgm:cxn modelId="{A4E05E7C-DD31-415F-BB4B-30F9A30D5B53}" type="presParOf" srcId="{4E8A1E12-1D78-442A-9CF9-2A9543397C70}" destId="{C9A686C0-848A-417D-9E45-E13D3011790E}" srcOrd="0" destOrd="0" presId="urn:microsoft.com/office/officeart/2008/layout/HorizontalMultiLevelHierarchy"/>
    <dgm:cxn modelId="{AD117F8C-0A52-4D29-AB37-0FBA985E6FEB}" type="presParOf" srcId="{C9A686C0-848A-417D-9E45-E13D3011790E}" destId="{6735BBD6-8A24-4AC5-B8B2-F11C9A55F92F}" srcOrd="0" destOrd="0" presId="urn:microsoft.com/office/officeart/2008/layout/HorizontalMultiLevelHierarchy"/>
    <dgm:cxn modelId="{FF038BDF-6EF0-4ECF-9EF0-AC59360CD93E}" type="presParOf" srcId="{C9A686C0-848A-417D-9E45-E13D3011790E}" destId="{D997D32A-7853-455B-9683-752FE866ABDC}" srcOrd="1" destOrd="0" presId="urn:microsoft.com/office/officeart/2008/layout/HorizontalMultiLevelHierarchy"/>
    <dgm:cxn modelId="{E5D98DB5-4967-46F4-9CA5-0A531EB7C970}" type="presParOf" srcId="{D997D32A-7853-455B-9683-752FE866ABDC}" destId="{70EC1CAC-A5B7-407E-83F3-2CB933081184}" srcOrd="0" destOrd="0" presId="urn:microsoft.com/office/officeart/2008/layout/HorizontalMultiLevelHierarchy"/>
    <dgm:cxn modelId="{35058814-DA30-4DD4-9329-1815F689BC7D}" type="presParOf" srcId="{70EC1CAC-A5B7-407E-83F3-2CB933081184}" destId="{5F021CB9-87E2-4C1C-ACFF-97939459E022}" srcOrd="0" destOrd="0" presId="urn:microsoft.com/office/officeart/2008/layout/HorizontalMultiLevelHierarchy"/>
    <dgm:cxn modelId="{4BB3C684-90C6-4AE7-AD1A-88C6E4BF8CC8}" type="presParOf" srcId="{D997D32A-7853-455B-9683-752FE866ABDC}" destId="{76A8AE4F-9874-41EF-82BB-DD6C6FCAF4A7}" srcOrd="1" destOrd="0" presId="urn:microsoft.com/office/officeart/2008/layout/HorizontalMultiLevelHierarchy"/>
    <dgm:cxn modelId="{C13E597A-9E11-4866-B8FB-59F87F712B9F}" type="presParOf" srcId="{76A8AE4F-9874-41EF-82BB-DD6C6FCAF4A7}" destId="{05A26FFC-43EE-4464-9D6B-B3F0FA1A64F2}" srcOrd="0" destOrd="0" presId="urn:microsoft.com/office/officeart/2008/layout/HorizontalMultiLevelHierarchy"/>
    <dgm:cxn modelId="{24E62DCC-CD7A-46DA-B10B-1DCCCB38D7B5}" type="presParOf" srcId="{76A8AE4F-9874-41EF-82BB-DD6C6FCAF4A7}" destId="{CA46654B-85A9-4999-8987-FAE1BD8EE920}" srcOrd="1" destOrd="0" presId="urn:microsoft.com/office/officeart/2008/layout/HorizontalMultiLevelHierarchy"/>
    <dgm:cxn modelId="{85D39867-E959-4323-AA72-E8EAB089B053}" type="presParOf" srcId="{D997D32A-7853-455B-9683-752FE866ABDC}" destId="{67BCBCE5-1E85-4A99-B06D-1EFAFE99AF43}" srcOrd="2" destOrd="0" presId="urn:microsoft.com/office/officeart/2008/layout/HorizontalMultiLevelHierarchy"/>
    <dgm:cxn modelId="{9B88ECC3-7F81-42E2-B141-66CAC45CD2E7}" type="presParOf" srcId="{67BCBCE5-1E85-4A99-B06D-1EFAFE99AF43}" destId="{3855AC35-FFAE-405E-8BA4-170FBD8B1EAF}" srcOrd="0" destOrd="0" presId="urn:microsoft.com/office/officeart/2008/layout/HorizontalMultiLevelHierarchy"/>
    <dgm:cxn modelId="{EE04776F-039B-464E-850C-AC1D02E09AFC}" type="presParOf" srcId="{D997D32A-7853-455B-9683-752FE866ABDC}" destId="{0C86422D-DBB1-4CD8-A0B4-831C007FCB9D}" srcOrd="3" destOrd="0" presId="urn:microsoft.com/office/officeart/2008/layout/HorizontalMultiLevelHierarchy"/>
    <dgm:cxn modelId="{4036F366-12B4-4499-9917-166B211EC267}" type="presParOf" srcId="{0C86422D-DBB1-4CD8-A0B4-831C007FCB9D}" destId="{6D74FEAD-561A-4759-A8EF-1974B06C2914}" srcOrd="0" destOrd="0" presId="urn:microsoft.com/office/officeart/2008/layout/HorizontalMultiLevelHierarchy"/>
    <dgm:cxn modelId="{E525DB3B-B95C-4441-9F24-3F36717C281A}" type="presParOf" srcId="{0C86422D-DBB1-4CD8-A0B4-831C007FCB9D}" destId="{E9F76059-DE9B-46A1-AB02-B0878F3361E4}" srcOrd="1" destOrd="0" presId="urn:microsoft.com/office/officeart/2008/layout/HorizontalMultiLevelHierarchy"/>
    <dgm:cxn modelId="{43A0AF10-6F24-49A9-BCF4-461F4E1772BE}" type="presParOf" srcId="{D997D32A-7853-455B-9683-752FE866ABDC}" destId="{439DDD99-D68C-471A-8BC3-92777D56980C}" srcOrd="4" destOrd="0" presId="urn:microsoft.com/office/officeart/2008/layout/HorizontalMultiLevelHierarchy"/>
    <dgm:cxn modelId="{A2BF8C46-5B1E-4143-85D3-83BB5CA73D8B}" type="presParOf" srcId="{439DDD99-D68C-471A-8BC3-92777D56980C}" destId="{527EF9A7-AEE4-47A7-B72C-44128B71C6C4}" srcOrd="0" destOrd="0" presId="urn:microsoft.com/office/officeart/2008/layout/HorizontalMultiLevelHierarchy"/>
    <dgm:cxn modelId="{485F72E3-FBEF-40E7-981B-36765C7F47A5}" type="presParOf" srcId="{D997D32A-7853-455B-9683-752FE866ABDC}" destId="{4E1269F3-3F46-46CD-8E6C-AED5B9E2A4DA}" srcOrd="5" destOrd="0" presId="urn:microsoft.com/office/officeart/2008/layout/HorizontalMultiLevelHierarchy"/>
    <dgm:cxn modelId="{F1BE4667-E6F1-41F7-9316-83B589EB543B}" type="presParOf" srcId="{4E1269F3-3F46-46CD-8E6C-AED5B9E2A4DA}" destId="{682D4D42-3A39-4B18-AECD-26218D84765B}" srcOrd="0" destOrd="0" presId="urn:microsoft.com/office/officeart/2008/layout/HorizontalMultiLevelHierarchy"/>
    <dgm:cxn modelId="{34858102-D05E-49B9-8923-175CED5B9AF7}" type="presParOf" srcId="{4E1269F3-3F46-46CD-8E6C-AED5B9E2A4DA}" destId="{21FDC083-EFB6-4A52-9373-1475CD013DB9}"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391AF2-8740-49C7-953D-9ECA5C584FB2}" type="doc">
      <dgm:prSet loTypeId="urn:microsoft.com/office/officeart/2005/8/layout/radial3" loCatId="cycle" qsTypeId="urn:microsoft.com/office/officeart/2005/8/quickstyle/simple2" qsCatId="simple" csTypeId="urn:microsoft.com/office/officeart/2005/8/colors/accent2_4" csCatId="accent2" phldr="1"/>
      <dgm:spPr/>
      <dgm:t>
        <a:bodyPr/>
        <a:lstStyle/>
        <a:p>
          <a:endParaRPr lang="en-US"/>
        </a:p>
      </dgm:t>
    </dgm:pt>
    <dgm:pt modelId="{329719B0-545A-41DB-A122-C436ACEE3F27}">
      <dgm:prSet phldrT="[Text]"/>
      <dgm:spPr/>
      <dgm:t>
        <a:bodyPr/>
        <a:lstStyle/>
        <a:p>
          <a:r>
            <a:rPr lang="ar-IQ" dirty="0" smtClean="0"/>
            <a:t>مهارات العلاقة الارشادية</a:t>
          </a:r>
          <a:endParaRPr lang="en-US" dirty="0"/>
        </a:p>
      </dgm:t>
    </dgm:pt>
    <dgm:pt modelId="{C84D7F8A-41FA-4A82-91FD-0D6985E4F746}" type="parTrans" cxnId="{5F66BDB7-354C-4F3E-A78D-3D612D71F6CA}">
      <dgm:prSet/>
      <dgm:spPr/>
      <dgm:t>
        <a:bodyPr/>
        <a:lstStyle/>
        <a:p>
          <a:endParaRPr lang="en-US"/>
        </a:p>
      </dgm:t>
    </dgm:pt>
    <dgm:pt modelId="{76B0F3B8-BA84-4EE5-80E3-0238A1BBFD65}" type="sibTrans" cxnId="{5F66BDB7-354C-4F3E-A78D-3D612D71F6CA}">
      <dgm:prSet/>
      <dgm:spPr/>
      <dgm:t>
        <a:bodyPr/>
        <a:lstStyle/>
        <a:p>
          <a:endParaRPr lang="en-US"/>
        </a:p>
      </dgm:t>
    </dgm:pt>
    <dgm:pt modelId="{E7B32067-C061-4C00-9749-1BFD57F9E28D}">
      <dgm:prSet phldrT="[Text]"/>
      <dgm:spPr/>
      <dgm:t>
        <a:bodyPr/>
        <a:lstStyle/>
        <a:p>
          <a:r>
            <a:rPr lang="ar-IQ" dirty="0" smtClean="0"/>
            <a:t>التقبل</a:t>
          </a:r>
          <a:endParaRPr lang="en-US" dirty="0"/>
        </a:p>
      </dgm:t>
    </dgm:pt>
    <dgm:pt modelId="{B73532FD-44E7-46EC-9016-517ABB015D6D}" type="parTrans" cxnId="{E3C1C0DD-3073-482D-BB97-76B4FA454ED5}">
      <dgm:prSet/>
      <dgm:spPr/>
      <dgm:t>
        <a:bodyPr/>
        <a:lstStyle/>
        <a:p>
          <a:endParaRPr lang="en-US"/>
        </a:p>
      </dgm:t>
    </dgm:pt>
    <dgm:pt modelId="{968D4660-3F53-42E6-B339-939170B360F7}" type="sibTrans" cxnId="{E3C1C0DD-3073-482D-BB97-76B4FA454ED5}">
      <dgm:prSet/>
      <dgm:spPr/>
      <dgm:t>
        <a:bodyPr/>
        <a:lstStyle/>
        <a:p>
          <a:endParaRPr lang="en-US"/>
        </a:p>
      </dgm:t>
    </dgm:pt>
    <dgm:pt modelId="{63918BCC-F9CD-49EA-A4D3-1D95C3898F60}">
      <dgm:prSet phldrT="[Text]"/>
      <dgm:spPr/>
      <dgm:t>
        <a:bodyPr/>
        <a:lstStyle/>
        <a:p>
          <a:r>
            <a:rPr lang="ar-IQ" dirty="0" smtClean="0"/>
            <a:t>الاحترام</a:t>
          </a:r>
          <a:endParaRPr lang="en-US" dirty="0"/>
        </a:p>
      </dgm:t>
    </dgm:pt>
    <dgm:pt modelId="{1E4E4974-7288-4870-BBEB-021BEB88D11D}" type="parTrans" cxnId="{9D860E66-B89B-459A-B0AB-FBFA9E1823C9}">
      <dgm:prSet/>
      <dgm:spPr/>
      <dgm:t>
        <a:bodyPr/>
        <a:lstStyle/>
        <a:p>
          <a:endParaRPr lang="en-US"/>
        </a:p>
      </dgm:t>
    </dgm:pt>
    <dgm:pt modelId="{7C882443-4F09-4631-A490-0BA0E080C3EB}" type="sibTrans" cxnId="{9D860E66-B89B-459A-B0AB-FBFA9E1823C9}">
      <dgm:prSet/>
      <dgm:spPr/>
      <dgm:t>
        <a:bodyPr/>
        <a:lstStyle/>
        <a:p>
          <a:endParaRPr lang="en-US"/>
        </a:p>
      </dgm:t>
    </dgm:pt>
    <dgm:pt modelId="{5211997C-30A9-4CD0-8B12-AF12EF83AB17}">
      <dgm:prSet phldrT="[Text]"/>
      <dgm:spPr/>
      <dgm:t>
        <a:bodyPr/>
        <a:lstStyle/>
        <a:p>
          <a:r>
            <a:rPr lang="ar-IQ" dirty="0" smtClean="0"/>
            <a:t>المشاركة</a:t>
          </a:r>
          <a:endParaRPr lang="en-US" dirty="0"/>
        </a:p>
      </dgm:t>
    </dgm:pt>
    <dgm:pt modelId="{5FC41D2A-756B-443C-B43F-4CC735DA8039}" type="parTrans" cxnId="{5CA9C82D-91D4-4E70-A844-98213C9C7FDE}">
      <dgm:prSet/>
      <dgm:spPr/>
      <dgm:t>
        <a:bodyPr/>
        <a:lstStyle/>
        <a:p>
          <a:endParaRPr lang="en-US"/>
        </a:p>
      </dgm:t>
    </dgm:pt>
    <dgm:pt modelId="{7CF60519-8630-4FB6-98D2-A110F9F02EB2}" type="sibTrans" cxnId="{5CA9C82D-91D4-4E70-A844-98213C9C7FDE}">
      <dgm:prSet/>
      <dgm:spPr/>
      <dgm:t>
        <a:bodyPr/>
        <a:lstStyle/>
        <a:p>
          <a:endParaRPr lang="en-US"/>
        </a:p>
      </dgm:t>
    </dgm:pt>
    <dgm:pt modelId="{C4D35B51-8FEA-40D0-87F3-018FC8D402EE}">
      <dgm:prSet phldrT="[Text]"/>
      <dgm:spPr/>
      <dgm:t>
        <a:bodyPr/>
        <a:lstStyle/>
        <a:p>
          <a:r>
            <a:rPr lang="ar-IQ" dirty="0" smtClean="0"/>
            <a:t>الاصالة والتطابق</a:t>
          </a:r>
          <a:endParaRPr lang="en-US" dirty="0"/>
        </a:p>
      </dgm:t>
    </dgm:pt>
    <dgm:pt modelId="{2F338C40-81D7-47EF-B522-9395D29EE6E2}" type="parTrans" cxnId="{7D6403CB-A9A5-44FE-B513-700FB7C473F8}">
      <dgm:prSet/>
      <dgm:spPr/>
      <dgm:t>
        <a:bodyPr/>
        <a:lstStyle/>
        <a:p>
          <a:endParaRPr lang="en-US"/>
        </a:p>
      </dgm:t>
    </dgm:pt>
    <dgm:pt modelId="{88792073-4C04-4575-B65D-11C9D35C7B45}" type="sibTrans" cxnId="{7D6403CB-A9A5-44FE-B513-700FB7C473F8}">
      <dgm:prSet/>
      <dgm:spPr/>
      <dgm:t>
        <a:bodyPr/>
        <a:lstStyle/>
        <a:p>
          <a:endParaRPr lang="en-US"/>
        </a:p>
      </dgm:t>
    </dgm:pt>
    <dgm:pt modelId="{FFD66101-BB7A-4BB5-8D39-E8EBDBB1FDC1}" type="pres">
      <dgm:prSet presAssocID="{B4391AF2-8740-49C7-953D-9ECA5C584FB2}" presName="composite" presStyleCnt="0">
        <dgm:presLayoutVars>
          <dgm:chMax val="1"/>
          <dgm:dir/>
          <dgm:resizeHandles val="exact"/>
        </dgm:presLayoutVars>
      </dgm:prSet>
      <dgm:spPr/>
      <dgm:t>
        <a:bodyPr/>
        <a:lstStyle/>
        <a:p>
          <a:pPr rtl="1"/>
          <a:endParaRPr lang="ar-IQ"/>
        </a:p>
      </dgm:t>
    </dgm:pt>
    <dgm:pt modelId="{C2B49B41-7A75-40BA-9A8A-708CFD359F1A}" type="pres">
      <dgm:prSet presAssocID="{B4391AF2-8740-49C7-953D-9ECA5C584FB2}" presName="radial" presStyleCnt="0">
        <dgm:presLayoutVars>
          <dgm:animLvl val="ctr"/>
        </dgm:presLayoutVars>
      </dgm:prSet>
      <dgm:spPr/>
    </dgm:pt>
    <dgm:pt modelId="{B0283661-06C7-43AB-AA1C-5602438F3305}" type="pres">
      <dgm:prSet presAssocID="{329719B0-545A-41DB-A122-C436ACEE3F27}" presName="centerShape" presStyleLbl="vennNode1" presStyleIdx="0" presStyleCnt="5"/>
      <dgm:spPr/>
      <dgm:t>
        <a:bodyPr/>
        <a:lstStyle/>
        <a:p>
          <a:pPr rtl="1"/>
          <a:endParaRPr lang="ar-IQ"/>
        </a:p>
      </dgm:t>
    </dgm:pt>
    <dgm:pt modelId="{02499C22-B83D-44CB-AA21-C96A0D11C8C8}" type="pres">
      <dgm:prSet presAssocID="{E7B32067-C061-4C00-9749-1BFD57F9E28D}" presName="node" presStyleLbl="vennNode1" presStyleIdx="1" presStyleCnt="5">
        <dgm:presLayoutVars>
          <dgm:bulletEnabled val="1"/>
        </dgm:presLayoutVars>
      </dgm:prSet>
      <dgm:spPr/>
      <dgm:t>
        <a:bodyPr/>
        <a:lstStyle/>
        <a:p>
          <a:pPr rtl="1"/>
          <a:endParaRPr lang="ar-IQ"/>
        </a:p>
      </dgm:t>
    </dgm:pt>
    <dgm:pt modelId="{1A552293-F858-4793-8F7B-5EA14AFFE6EE}" type="pres">
      <dgm:prSet presAssocID="{63918BCC-F9CD-49EA-A4D3-1D95C3898F60}" presName="node" presStyleLbl="vennNode1" presStyleIdx="2" presStyleCnt="5">
        <dgm:presLayoutVars>
          <dgm:bulletEnabled val="1"/>
        </dgm:presLayoutVars>
      </dgm:prSet>
      <dgm:spPr/>
      <dgm:t>
        <a:bodyPr/>
        <a:lstStyle/>
        <a:p>
          <a:pPr rtl="1"/>
          <a:endParaRPr lang="ar-IQ"/>
        </a:p>
      </dgm:t>
    </dgm:pt>
    <dgm:pt modelId="{D7265214-6087-4A20-A390-BE73D0C94998}" type="pres">
      <dgm:prSet presAssocID="{5211997C-30A9-4CD0-8B12-AF12EF83AB17}" presName="node" presStyleLbl="vennNode1" presStyleIdx="3" presStyleCnt="5">
        <dgm:presLayoutVars>
          <dgm:bulletEnabled val="1"/>
        </dgm:presLayoutVars>
      </dgm:prSet>
      <dgm:spPr/>
      <dgm:t>
        <a:bodyPr/>
        <a:lstStyle/>
        <a:p>
          <a:pPr rtl="1"/>
          <a:endParaRPr lang="ar-IQ"/>
        </a:p>
      </dgm:t>
    </dgm:pt>
    <dgm:pt modelId="{F865548E-A3C4-4A73-A971-1E160A826A71}" type="pres">
      <dgm:prSet presAssocID="{C4D35B51-8FEA-40D0-87F3-018FC8D402EE}" presName="node" presStyleLbl="vennNode1" presStyleIdx="4" presStyleCnt="5">
        <dgm:presLayoutVars>
          <dgm:bulletEnabled val="1"/>
        </dgm:presLayoutVars>
      </dgm:prSet>
      <dgm:spPr/>
      <dgm:t>
        <a:bodyPr/>
        <a:lstStyle/>
        <a:p>
          <a:pPr rtl="1"/>
          <a:endParaRPr lang="ar-IQ"/>
        </a:p>
      </dgm:t>
    </dgm:pt>
  </dgm:ptLst>
  <dgm:cxnLst>
    <dgm:cxn modelId="{5F66BDB7-354C-4F3E-A78D-3D612D71F6CA}" srcId="{B4391AF2-8740-49C7-953D-9ECA5C584FB2}" destId="{329719B0-545A-41DB-A122-C436ACEE3F27}" srcOrd="0" destOrd="0" parTransId="{C84D7F8A-41FA-4A82-91FD-0D6985E4F746}" sibTransId="{76B0F3B8-BA84-4EE5-80E3-0238A1BBFD65}"/>
    <dgm:cxn modelId="{77C0AECA-7263-4D7D-912D-6C786CA329DA}" type="presOf" srcId="{C4D35B51-8FEA-40D0-87F3-018FC8D402EE}" destId="{F865548E-A3C4-4A73-A971-1E160A826A71}" srcOrd="0" destOrd="0" presId="urn:microsoft.com/office/officeart/2005/8/layout/radial3"/>
    <dgm:cxn modelId="{5CA9C82D-91D4-4E70-A844-98213C9C7FDE}" srcId="{329719B0-545A-41DB-A122-C436ACEE3F27}" destId="{5211997C-30A9-4CD0-8B12-AF12EF83AB17}" srcOrd="2" destOrd="0" parTransId="{5FC41D2A-756B-443C-B43F-4CC735DA8039}" sibTransId="{7CF60519-8630-4FB6-98D2-A110F9F02EB2}"/>
    <dgm:cxn modelId="{DD6A8151-B635-4E89-8D7A-E48A31336613}" type="presOf" srcId="{5211997C-30A9-4CD0-8B12-AF12EF83AB17}" destId="{D7265214-6087-4A20-A390-BE73D0C94998}" srcOrd="0" destOrd="0" presId="urn:microsoft.com/office/officeart/2005/8/layout/radial3"/>
    <dgm:cxn modelId="{7D6403CB-A9A5-44FE-B513-700FB7C473F8}" srcId="{329719B0-545A-41DB-A122-C436ACEE3F27}" destId="{C4D35B51-8FEA-40D0-87F3-018FC8D402EE}" srcOrd="3" destOrd="0" parTransId="{2F338C40-81D7-47EF-B522-9395D29EE6E2}" sibTransId="{88792073-4C04-4575-B65D-11C9D35C7B45}"/>
    <dgm:cxn modelId="{C5B63DE7-0323-4308-8A59-57B4BB2B10F2}" type="presOf" srcId="{B4391AF2-8740-49C7-953D-9ECA5C584FB2}" destId="{FFD66101-BB7A-4BB5-8D39-E8EBDBB1FDC1}" srcOrd="0" destOrd="0" presId="urn:microsoft.com/office/officeart/2005/8/layout/radial3"/>
    <dgm:cxn modelId="{1A888D18-5FEA-427F-A38A-030BEF37C010}" type="presOf" srcId="{E7B32067-C061-4C00-9749-1BFD57F9E28D}" destId="{02499C22-B83D-44CB-AA21-C96A0D11C8C8}" srcOrd="0" destOrd="0" presId="urn:microsoft.com/office/officeart/2005/8/layout/radial3"/>
    <dgm:cxn modelId="{C520602A-FAE1-4C01-8BD0-53A63A4E5581}" type="presOf" srcId="{329719B0-545A-41DB-A122-C436ACEE3F27}" destId="{B0283661-06C7-43AB-AA1C-5602438F3305}" srcOrd="0" destOrd="0" presId="urn:microsoft.com/office/officeart/2005/8/layout/radial3"/>
    <dgm:cxn modelId="{7B7B950C-2AAA-4E86-AE96-60104DF28AC5}" type="presOf" srcId="{63918BCC-F9CD-49EA-A4D3-1D95C3898F60}" destId="{1A552293-F858-4793-8F7B-5EA14AFFE6EE}" srcOrd="0" destOrd="0" presId="urn:microsoft.com/office/officeart/2005/8/layout/radial3"/>
    <dgm:cxn modelId="{E3C1C0DD-3073-482D-BB97-76B4FA454ED5}" srcId="{329719B0-545A-41DB-A122-C436ACEE3F27}" destId="{E7B32067-C061-4C00-9749-1BFD57F9E28D}" srcOrd="0" destOrd="0" parTransId="{B73532FD-44E7-46EC-9016-517ABB015D6D}" sibTransId="{968D4660-3F53-42E6-B339-939170B360F7}"/>
    <dgm:cxn modelId="{9D860E66-B89B-459A-B0AB-FBFA9E1823C9}" srcId="{329719B0-545A-41DB-A122-C436ACEE3F27}" destId="{63918BCC-F9CD-49EA-A4D3-1D95C3898F60}" srcOrd="1" destOrd="0" parTransId="{1E4E4974-7288-4870-BBEB-021BEB88D11D}" sibTransId="{7C882443-4F09-4631-A490-0BA0E080C3EB}"/>
    <dgm:cxn modelId="{DFF18583-295F-4A62-BF48-F76417290448}" type="presParOf" srcId="{FFD66101-BB7A-4BB5-8D39-E8EBDBB1FDC1}" destId="{C2B49B41-7A75-40BA-9A8A-708CFD359F1A}" srcOrd="0" destOrd="0" presId="urn:microsoft.com/office/officeart/2005/8/layout/radial3"/>
    <dgm:cxn modelId="{0FF585C8-EB4F-4E4D-9ABC-9EED74BB07B1}" type="presParOf" srcId="{C2B49B41-7A75-40BA-9A8A-708CFD359F1A}" destId="{B0283661-06C7-43AB-AA1C-5602438F3305}" srcOrd="0" destOrd="0" presId="urn:microsoft.com/office/officeart/2005/8/layout/radial3"/>
    <dgm:cxn modelId="{193FC509-F945-4E2A-B205-9CE6ECA38C11}" type="presParOf" srcId="{C2B49B41-7A75-40BA-9A8A-708CFD359F1A}" destId="{02499C22-B83D-44CB-AA21-C96A0D11C8C8}" srcOrd="1" destOrd="0" presId="urn:microsoft.com/office/officeart/2005/8/layout/radial3"/>
    <dgm:cxn modelId="{54B91F86-278C-42A5-8594-1888D420AA93}" type="presParOf" srcId="{C2B49B41-7A75-40BA-9A8A-708CFD359F1A}" destId="{1A552293-F858-4793-8F7B-5EA14AFFE6EE}" srcOrd="2" destOrd="0" presId="urn:microsoft.com/office/officeart/2005/8/layout/radial3"/>
    <dgm:cxn modelId="{26897210-9B7B-4B9F-B863-452A9EA08B57}" type="presParOf" srcId="{C2B49B41-7A75-40BA-9A8A-708CFD359F1A}" destId="{D7265214-6087-4A20-A390-BE73D0C94998}" srcOrd="3" destOrd="0" presId="urn:microsoft.com/office/officeart/2005/8/layout/radial3"/>
    <dgm:cxn modelId="{239694A0-0954-43EA-A838-1FEC7250CEFD}" type="presParOf" srcId="{C2B49B41-7A75-40BA-9A8A-708CFD359F1A}" destId="{F865548E-A3C4-4A73-A971-1E160A826A71}"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EB9D61-8996-469F-ABEE-003D231C045F}" type="doc">
      <dgm:prSet loTypeId="urn:microsoft.com/office/officeart/2005/8/layout/radial4" loCatId="relationship" qsTypeId="urn:microsoft.com/office/officeart/2005/8/quickstyle/simple1" qsCatId="simple" csTypeId="urn:microsoft.com/office/officeart/2005/8/colors/colorful3" csCatId="colorful" phldr="1"/>
      <dgm:spPr/>
      <dgm:t>
        <a:bodyPr/>
        <a:lstStyle/>
        <a:p>
          <a:endParaRPr lang="en-US"/>
        </a:p>
      </dgm:t>
    </dgm:pt>
    <dgm:pt modelId="{436482E9-639A-40F6-9937-AB2F104444EA}">
      <dgm:prSet phldrT="[Text]"/>
      <dgm:spPr/>
      <dgm:t>
        <a:bodyPr/>
        <a:lstStyle/>
        <a:p>
          <a:r>
            <a:rPr lang="ar-IQ" dirty="0" smtClean="0"/>
            <a:t>مصادر مقاومة المسترشد</a:t>
          </a:r>
          <a:endParaRPr lang="en-US" dirty="0"/>
        </a:p>
      </dgm:t>
    </dgm:pt>
    <dgm:pt modelId="{6A670484-800C-488B-8E95-00B10CDF4152}" type="parTrans" cxnId="{781D53C1-FCEB-45E8-86E4-5F756B0DF47A}">
      <dgm:prSet/>
      <dgm:spPr/>
      <dgm:t>
        <a:bodyPr/>
        <a:lstStyle/>
        <a:p>
          <a:endParaRPr lang="en-US"/>
        </a:p>
      </dgm:t>
    </dgm:pt>
    <dgm:pt modelId="{B38D0418-3C69-47A2-828D-291101D3C9CD}" type="sibTrans" cxnId="{781D53C1-FCEB-45E8-86E4-5F756B0DF47A}">
      <dgm:prSet/>
      <dgm:spPr/>
      <dgm:t>
        <a:bodyPr/>
        <a:lstStyle/>
        <a:p>
          <a:endParaRPr lang="en-US"/>
        </a:p>
      </dgm:t>
    </dgm:pt>
    <dgm:pt modelId="{F8D9B075-C105-4981-AF0E-239302CF5C2A}">
      <dgm:prSet phldrT="[Text]"/>
      <dgm:spPr/>
      <dgm:t>
        <a:bodyPr/>
        <a:lstStyle/>
        <a:p>
          <a:r>
            <a:rPr lang="ar-IQ" dirty="0" smtClean="0"/>
            <a:t>المرشد</a:t>
          </a:r>
          <a:endParaRPr lang="en-US" dirty="0"/>
        </a:p>
      </dgm:t>
    </dgm:pt>
    <dgm:pt modelId="{D26DA81A-C833-467E-9B80-2C84135FBC0D}" type="parTrans" cxnId="{B130A858-EEEA-46C9-8AE8-A24346659F17}">
      <dgm:prSet/>
      <dgm:spPr/>
      <dgm:t>
        <a:bodyPr/>
        <a:lstStyle/>
        <a:p>
          <a:endParaRPr lang="en-US"/>
        </a:p>
      </dgm:t>
    </dgm:pt>
    <dgm:pt modelId="{CAFEF5C2-B16F-4280-9488-02CC7F2D196C}" type="sibTrans" cxnId="{B130A858-EEEA-46C9-8AE8-A24346659F17}">
      <dgm:prSet/>
      <dgm:spPr/>
      <dgm:t>
        <a:bodyPr/>
        <a:lstStyle/>
        <a:p>
          <a:endParaRPr lang="en-US"/>
        </a:p>
      </dgm:t>
    </dgm:pt>
    <dgm:pt modelId="{76ABC34A-06EC-4845-9F8F-E81A4BEA52BB}">
      <dgm:prSet phldrT="[Text]"/>
      <dgm:spPr/>
      <dgm:t>
        <a:bodyPr/>
        <a:lstStyle/>
        <a:p>
          <a:r>
            <a:rPr lang="ar-IQ" dirty="0" smtClean="0"/>
            <a:t>مصادر بيئية</a:t>
          </a:r>
          <a:endParaRPr lang="en-US" dirty="0"/>
        </a:p>
      </dgm:t>
    </dgm:pt>
    <dgm:pt modelId="{EBBD12A6-2EEF-4CA9-9416-94A55BE00398}" type="parTrans" cxnId="{EBE4855D-7D0C-4719-88AB-4AA8FB3EDE67}">
      <dgm:prSet/>
      <dgm:spPr/>
      <dgm:t>
        <a:bodyPr/>
        <a:lstStyle/>
        <a:p>
          <a:endParaRPr lang="en-US"/>
        </a:p>
      </dgm:t>
    </dgm:pt>
    <dgm:pt modelId="{B2293C25-8FB7-424E-B921-1D5F2AE5C62A}" type="sibTrans" cxnId="{EBE4855D-7D0C-4719-88AB-4AA8FB3EDE67}">
      <dgm:prSet/>
      <dgm:spPr/>
      <dgm:t>
        <a:bodyPr/>
        <a:lstStyle/>
        <a:p>
          <a:endParaRPr lang="en-US"/>
        </a:p>
      </dgm:t>
    </dgm:pt>
    <dgm:pt modelId="{971D0D21-B96C-4EDE-AA5C-914C88D69C02}">
      <dgm:prSet phldrT="[Text]"/>
      <dgm:spPr/>
      <dgm:t>
        <a:bodyPr/>
        <a:lstStyle/>
        <a:p>
          <a:r>
            <a:rPr lang="ar-IQ" dirty="0" smtClean="0"/>
            <a:t>المسترشد</a:t>
          </a:r>
          <a:endParaRPr lang="en-US" dirty="0"/>
        </a:p>
      </dgm:t>
    </dgm:pt>
    <dgm:pt modelId="{76216661-C088-4136-B420-69D7944D2263}" type="parTrans" cxnId="{A3365B35-9AF9-46AD-91CC-409972BBA8CD}">
      <dgm:prSet/>
      <dgm:spPr/>
      <dgm:t>
        <a:bodyPr/>
        <a:lstStyle/>
        <a:p>
          <a:endParaRPr lang="en-US"/>
        </a:p>
      </dgm:t>
    </dgm:pt>
    <dgm:pt modelId="{F99262A9-E2B0-4253-8FAA-090986C58C06}" type="sibTrans" cxnId="{A3365B35-9AF9-46AD-91CC-409972BBA8CD}">
      <dgm:prSet/>
      <dgm:spPr/>
      <dgm:t>
        <a:bodyPr/>
        <a:lstStyle/>
        <a:p>
          <a:endParaRPr lang="en-US"/>
        </a:p>
      </dgm:t>
    </dgm:pt>
    <dgm:pt modelId="{C2D0124E-C0A6-42AC-B122-9C1B2EBA184A}" type="pres">
      <dgm:prSet presAssocID="{69EB9D61-8996-469F-ABEE-003D231C045F}" presName="cycle" presStyleCnt="0">
        <dgm:presLayoutVars>
          <dgm:chMax val="1"/>
          <dgm:dir/>
          <dgm:animLvl val="ctr"/>
          <dgm:resizeHandles val="exact"/>
        </dgm:presLayoutVars>
      </dgm:prSet>
      <dgm:spPr/>
      <dgm:t>
        <a:bodyPr/>
        <a:lstStyle/>
        <a:p>
          <a:pPr rtl="1"/>
          <a:endParaRPr lang="ar-IQ"/>
        </a:p>
      </dgm:t>
    </dgm:pt>
    <dgm:pt modelId="{A292CDD5-3F0F-4233-B0ED-34724E48156C}" type="pres">
      <dgm:prSet presAssocID="{436482E9-639A-40F6-9937-AB2F104444EA}" presName="centerShape" presStyleLbl="node0" presStyleIdx="0" presStyleCnt="1"/>
      <dgm:spPr/>
      <dgm:t>
        <a:bodyPr/>
        <a:lstStyle/>
        <a:p>
          <a:endParaRPr lang="en-US"/>
        </a:p>
      </dgm:t>
    </dgm:pt>
    <dgm:pt modelId="{18362D6F-6518-4191-BCD2-3056B8156C7A}" type="pres">
      <dgm:prSet presAssocID="{D26DA81A-C833-467E-9B80-2C84135FBC0D}" presName="parTrans" presStyleLbl="bgSibTrans2D1" presStyleIdx="0" presStyleCnt="3"/>
      <dgm:spPr/>
      <dgm:t>
        <a:bodyPr/>
        <a:lstStyle/>
        <a:p>
          <a:pPr rtl="1"/>
          <a:endParaRPr lang="ar-IQ"/>
        </a:p>
      </dgm:t>
    </dgm:pt>
    <dgm:pt modelId="{3716017B-98FC-4DC7-A328-0903E696BC98}" type="pres">
      <dgm:prSet presAssocID="{F8D9B075-C105-4981-AF0E-239302CF5C2A}" presName="node" presStyleLbl="node1" presStyleIdx="0" presStyleCnt="3">
        <dgm:presLayoutVars>
          <dgm:bulletEnabled val="1"/>
        </dgm:presLayoutVars>
      </dgm:prSet>
      <dgm:spPr/>
      <dgm:t>
        <a:bodyPr/>
        <a:lstStyle/>
        <a:p>
          <a:pPr rtl="1"/>
          <a:endParaRPr lang="ar-IQ"/>
        </a:p>
      </dgm:t>
    </dgm:pt>
    <dgm:pt modelId="{0B6455E0-373F-4F97-8787-10DA2B226DEB}" type="pres">
      <dgm:prSet presAssocID="{EBBD12A6-2EEF-4CA9-9416-94A55BE00398}" presName="parTrans" presStyleLbl="bgSibTrans2D1" presStyleIdx="1" presStyleCnt="3"/>
      <dgm:spPr/>
      <dgm:t>
        <a:bodyPr/>
        <a:lstStyle/>
        <a:p>
          <a:pPr rtl="1"/>
          <a:endParaRPr lang="ar-IQ"/>
        </a:p>
      </dgm:t>
    </dgm:pt>
    <dgm:pt modelId="{CFA75812-6679-4195-9A5D-2C05EA0351D2}" type="pres">
      <dgm:prSet presAssocID="{76ABC34A-06EC-4845-9F8F-E81A4BEA52BB}" presName="node" presStyleLbl="node1" presStyleIdx="1" presStyleCnt="3">
        <dgm:presLayoutVars>
          <dgm:bulletEnabled val="1"/>
        </dgm:presLayoutVars>
      </dgm:prSet>
      <dgm:spPr/>
      <dgm:t>
        <a:bodyPr/>
        <a:lstStyle/>
        <a:p>
          <a:pPr rtl="1"/>
          <a:endParaRPr lang="ar-IQ"/>
        </a:p>
      </dgm:t>
    </dgm:pt>
    <dgm:pt modelId="{C16BDB4E-D6B4-41AF-9773-B282027C2060}" type="pres">
      <dgm:prSet presAssocID="{76216661-C088-4136-B420-69D7944D2263}" presName="parTrans" presStyleLbl="bgSibTrans2D1" presStyleIdx="2" presStyleCnt="3"/>
      <dgm:spPr/>
      <dgm:t>
        <a:bodyPr/>
        <a:lstStyle/>
        <a:p>
          <a:pPr rtl="1"/>
          <a:endParaRPr lang="ar-IQ"/>
        </a:p>
      </dgm:t>
    </dgm:pt>
    <dgm:pt modelId="{1B434F54-D1D8-425C-A0DF-F79DB6B68F0C}" type="pres">
      <dgm:prSet presAssocID="{971D0D21-B96C-4EDE-AA5C-914C88D69C02}" presName="node" presStyleLbl="node1" presStyleIdx="2" presStyleCnt="3">
        <dgm:presLayoutVars>
          <dgm:bulletEnabled val="1"/>
        </dgm:presLayoutVars>
      </dgm:prSet>
      <dgm:spPr/>
      <dgm:t>
        <a:bodyPr/>
        <a:lstStyle/>
        <a:p>
          <a:pPr rtl="1"/>
          <a:endParaRPr lang="ar-IQ"/>
        </a:p>
      </dgm:t>
    </dgm:pt>
  </dgm:ptLst>
  <dgm:cxnLst>
    <dgm:cxn modelId="{781D53C1-FCEB-45E8-86E4-5F756B0DF47A}" srcId="{69EB9D61-8996-469F-ABEE-003D231C045F}" destId="{436482E9-639A-40F6-9937-AB2F104444EA}" srcOrd="0" destOrd="0" parTransId="{6A670484-800C-488B-8E95-00B10CDF4152}" sibTransId="{B38D0418-3C69-47A2-828D-291101D3C9CD}"/>
    <dgm:cxn modelId="{046409D4-85D1-46E0-96F9-5E937FA4F29C}" type="presOf" srcId="{F8D9B075-C105-4981-AF0E-239302CF5C2A}" destId="{3716017B-98FC-4DC7-A328-0903E696BC98}" srcOrd="0" destOrd="0" presId="urn:microsoft.com/office/officeart/2005/8/layout/radial4"/>
    <dgm:cxn modelId="{42D12623-A82A-4D76-B4C5-FB04D7A701C5}" type="presOf" srcId="{69EB9D61-8996-469F-ABEE-003D231C045F}" destId="{C2D0124E-C0A6-42AC-B122-9C1B2EBA184A}" srcOrd="0" destOrd="0" presId="urn:microsoft.com/office/officeart/2005/8/layout/radial4"/>
    <dgm:cxn modelId="{9D5DDEB9-A1FB-48AF-BCAC-43801A69C605}" type="presOf" srcId="{EBBD12A6-2EEF-4CA9-9416-94A55BE00398}" destId="{0B6455E0-373F-4F97-8787-10DA2B226DEB}" srcOrd="0" destOrd="0" presId="urn:microsoft.com/office/officeart/2005/8/layout/radial4"/>
    <dgm:cxn modelId="{087A45FA-62EF-40B1-9B91-0ABC457A2401}" type="presOf" srcId="{76ABC34A-06EC-4845-9F8F-E81A4BEA52BB}" destId="{CFA75812-6679-4195-9A5D-2C05EA0351D2}" srcOrd="0" destOrd="0" presId="urn:microsoft.com/office/officeart/2005/8/layout/radial4"/>
    <dgm:cxn modelId="{B40302F8-7F6E-457A-A890-1548EBDF3D19}" type="presOf" srcId="{971D0D21-B96C-4EDE-AA5C-914C88D69C02}" destId="{1B434F54-D1D8-425C-A0DF-F79DB6B68F0C}" srcOrd="0" destOrd="0" presId="urn:microsoft.com/office/officeart/2005/8/layout/radial4"/>
    <dgm:cxn modelId="{EBE4855D-7D0C-4719-88AB-4AA8FB3EDE67}" srcId="{436482E9-639A-40F6-9937-AB2F104444EA}" destId="{76ABC34A-06EC-4845-9F8F-E81A4BEA52BB}" srcOrd="1" destOrd="0" parTransId="{EBBD12A6-2EEF-4CA9-9416-94A55BE00398}" sibTransId="{B2293C25-8FB7-424E-B921-1D5F2AE5C62A}"/>
    <dgm:cxn modelId="{D33AEEF0-8B91-4C2D-BE77-D800C22E45A3}" type="presOf" srcId="{76216661-C088-4136-B420-69D7944D2263}" destId="{C16BDB4E-D6B4-41AF-9773-B282027C2060}" srcOrd="0" destOrd="0" presId="urn:microsoft.com/office/officeart/2005/8/layout/radial4"/>
    <dgm:cxn modelId="{A3365B35-9AF9-46AD-91CC-409972BBA8CD}" srcId="{436482E9-639A-40F6-9937-AB2F104444EA}" destId="{971D0D21-B96C-4EDE-AA5C-914C88D69C02}" srcOrd="2" destOrd="0" parTransId="{76216661-C088-4136-B420-69D7944D2263}" sibTransId="{F99262A9-E2B0-4253-8FAA-090986C58C06}"/>
    <dgm:cxn modelId="{B130A858-EEEA-46C9-8AE8-A24346659F17}" srcId="{436482E9-639A-40F6-9937-AB2F104444EA}" destId="{F8D9B075-C105-4981-AF0E-239302CF5C2A}" srcOrd="0" destOrd="0" parTransId="{D26DA81A-C833-467E-9B80-2C84135FBC0D}" sibTransId="{CAFEF5C2-B16F-4280-9488-02CC7F2D196C}"/>
    <dgm:cxn modelId="{D1C75382-2CED-4A65-82BD-D1969C0648C4}" type="presOf" srcId="{D26DA81A-C833-467E-9B80-2C84135FBC0D}" destId="{18362D6F-6518-4191-BCD2-3056B8156C7A}" srcOrd="0" destOrd="0" presId="urn:microsoft.com/office/officeart/2005/8/layout/radial4"/>
    <dgm:cxn modelId="{E686306B-EEEB-4693-8C0C-F92852D3B304}" type="presOf" srcId="{436482E9-639A-40F6-9937-AB2F104444EA}" destId="{A292CDD5-3F0F-4233-B0ED-34724E48156C}" srcOrd="0" destOrd="0" presId="urn:microsoft.com/office/officeart/2005/8/layout/radial4"/>
    <dgm:cxn modelId="{E05BD5B1-8047-4134-8AD9-353922B429F5}" type="presParOf" srcId="{C2D0124E-C0A6-42AC-B122-9C1B2EBA184A}" destId="{A292CDD5-3F0F-4233-B0ED-34724E48156C}" srcOrd="0" destOrd="0" presId="urn:microsoft.com/office/officeart/2005/8/layout/radial4"/>
    <dgm:cxn modelId="{E86CA8A4-30E4-4901-BE41-B35FC58390EE}" type="presParOf" srcId="{C2D0124E-C0A6-42AC-B122-9C1B2EBA184A}" destId="{18362D6F-6518-4191-BCD2-3056B8156C7A}" srcOrd="1" destOrd="0" presId="urn:microsoft.com/office/officeart/2005/8/layout/radial4"/>
    <dgm:cxn modelId="{03AAC60E-F293-45BC-AB87-AAC9CC18AFBB}" type="presParOf" srcId="{C2D0124E-C0A6-42AC-B122-9C1B2EBA184A}" destId="{3716017B-98FC-4DC7-A328-0903E696BC98}" srcOrd="2" destOrd="0" presId="urn:microsoft.com/office/officeart/2005/8/layout/radial4"/>
    <dgm:cxn modelId="{4146559A-40CB-438B-A955-D3BD5A6D7BB6}" type="presParOf" srcId="{C2D0124E-C0A6-42AC-B122-9C1B2EBA184A}" destId="{0B6455E0-373F-4F97-8787-10DA2B226DEB}" srcOrd="3" destOrd="0" presId="urn:microsoft.com/office/officeart/2005/8/layout/radial4"/>
    <dgm:cxn modelId="{3395BD43-D894-45F0-9EF7-9E4B55CE5C60}" type="presParOf" srcId="{C2D0124E-C0A6-42AC-B122-9C1B2EBA184A}" destId="{CFA75812-6679-4195-9A5D-2C05EA0351D2}" srcOrd="4" destOrd="0" presId="urn:microsoft.com/office/officeart/2005/8/layout/radial4"/>
    <dgm:cxn modelId="{EDD1AE99-3442-425B-8B11-AD49A978E72B}" type="presParOf" srcId="{C2D0124E-C0A6-42AC-B122-9C1B2EBA184A}" destId="{C16BDB4E-D6B4-41AF-9773-B282027C2060}" srcOrd="5" destOrd="0" presId="urn:microsoft.com/office/officeart/2005/8/layout/radial4"/>
    <dgm:cxn modelId="{44687D33-6343-4BA1-A8C0-9CA8A66E7D1F}" type="presParOf" srcId="{C2D0124E-C0A6-42AC-B122-9C1B2EBA184A}" destId="{1B434F54-D1D8-425C-A0DF-F79DB6B68F0C}"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9DDD99-D68C-471A-8BC3-92777D56980C}">
      <dsp:nvSpPr>
        <dsp:cNvPr id="0" name=""/>
        <dsp:cNvSpPr/>
      </dsp:nvSpPr>
      <dsp:spPr>
        <a:xfrm>
          <a:off x="1710114" y="2614612"/>
          <a:ext cx="651770" cy="1241940"/>
        </a:xfrm>
        <a:custGeom>
          <a:avLst/>
          <a:gdLst/>
          <a:ahLst/>
          <a:cxnLst/>
          <a:rect l="0" t="0" r="0" b="0"/>
          <a:pathLst>
            <a:path>
              <a:moveTo>
                <a:pt x="0" y="0"/>
              </a:moveTo>
              <a:lnTo>
                <a:pt x="325885" y="0"/>
              </a:lnTo>
              <a:lnTo>
                <a:pt x="325885" y="1241940"/>
              </a:lnTo>
              <a:lnTo>
                <a:pt x="651770" y="1241940"/>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000935" y="3200518"/>
        <a:ext cx="70128" cy="70128"/>
      </dsp:txXfrm>
    </dsp:sp>
    <dsp:sp modelId="{67BCBCE5-1E85-4A99-B06D-1EFAFE99AF43}">
      <dsp:nvSpPr>
        <dsp:cNvPr id="0" name=""/>
        <dsp:cNvSpPr/>
      </dsp:nvSpPr>
      <dsp:spPr>
        <a:xfrm>
          <a:off x="1710114" y="2568892"/>
          <a:ext cx="594675" cy="91440"/>
        </a:xfrm>
        <a:custGeom>
          <a:avLst/>
          <a:gdLst/>
          <a:ahLst/>
          <a:cxnLst/>
          <a:rect l="0" t="0" r="0" b="0"/>
          <a:pathLst>
            <a:path>
              <a:moveTo>
                <a:pt x="0" y="45720"/>
              </a:moveTo>
              <a:lnTo>
                <a:pt x="297337" y="45720"/>
              </a:lnTo>
              <a:lnTo>
                <a:pt x="297337" y="88144"/>
              </a:lnTo>
              <a:lnTo>
                <a:pt x="594675" y="88144"/>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92547" y="2599707"/>
        <a:ext cx="29809" cy="29809"/>
      </dsp:txXfrm>
    </dsp:sp>
    <dsp:sp modelId="{70EC1CAC-A5B7-407E-83F3-2CB933081184}">
      <dsp:nvSpPr>
        <dsp:cNvPr id="0" name=""/>
        <dsp:cNvSpPr/>
      </dsp:nvSpPr>
      <dsp:spPr>
        <a:xfrm>
          <a:off x="1710114" y="1372671"/>
          <a:ext cx="651770" cy="1241940"/>
        </a:xfrm>
        <a:custGeom>
          <a:avLst/>
          <a:gdLst/>
          <a:ahLst/>
          <a:cxnLst/>
          <a:rect l="0" t="0" r="0" b="0"/>
          <a:pathLst>
            <a:path>
              <a:moveTo>
                <a:pt x="0" y="1241940"/>
              </a:moveTo>
              <a:lnTo>
                <a:pt x="325885" y="1241940"/>
              </a:lnTo>
              <a:lnTo>
                <a:pt x="325885" y="0"/>
              </a:lnTo>
              <a:lnTo>
                <a:pt x="651770" y="0"/>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000935" y="1958577"/>
        <a:ext cx="70128" cy="70128"/>
      </dsp:txXfrm>
    </dsp:sp>
    <dsp:sp modelId="{6735BBD6-8A24-4AC5-B8B2-F11C9A55F92F}">
      <dsp:nvSpPr>
        <dsp:cNvPr id="0" name=""/>
        <dsp:cNvSpPr/>
      </dsp:nvSpPr>
      <dsp:spPr>
        <a:xfrm rot="16200000">
          <a:off x="-1401274" y="2117836"/>
          <a:ext cx="5229225" cy="993552"/>
        </a:xfrm>
        <a:prstGeom prst="rect">
          <a:avLst/>
        </a:prstGeom>
        <a:gradFill rotWithShape="0">
          <a:gsLst>
            <a:gs pos="0">
              <a:schemeClr val="accent1">
                <a:shade val="80000"/>
                <a:hueOff val="0"/>
                <a:satOff val="0"/>
                <a:lumOff val="0"/>
                <a:alphaOff val="0"/>
                <a:tint val="70000"/>
                <a:satMod val="130000"/>
              </a:schemeClr>
            </a:gs>
            <a:gs pos="43000">
              <a:schemeClr val="accent1">
                <a:shade val="80000"/>
                <a:hueOff val="0"/>
                <a:satOff val="0"/>
                <a:lumOff val="0"/>
                <a:alphaOff val="0"/>
                <a:tint val="44000"/>
                <a:satMod val="165000"/>
              </a:schemeClr>
            </a:gs>
            <a:gs pos="93000">
              <a:schemeClr val="accent1">
                <a:shade val="80000"/>
                <a:hueOff val="0"/>
                <a:satOff val="0"/>
                <a:lumOff val="0"/>
                <a:alphaOff val="0"/>
                <a:tint val="15000"/>
                <a:satMod val="165000"/>
              </a:schemeClr>
            </a:gs>
            <a:gs pos="100000">
              <a:schemeClr val="accent1">
                <a:shade val="80000"/>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shade val="80000"/>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ar-IQ" sz="6500" kern="1200" dirty="0" smtClean="0"/>
            <a:t>مهارات المرشد</a:t>
          </a:r>
          <a:endParaRPr lang="en-US" sz="6500" kern="1200" dirty="0"/>
        </a:p>
      </dsp:txBody>
      <dsp:txXfrm>
        <a:off x="-1401274" y="2117836"/>
        <a:ext cx="5229225" cy="993552"/>
      </dsp:txXfrm>
    </dsp:sp>
    <dsp:sp modelId="{05A26FFC-43EE-4464-9D6B-B3F0FA1A64F2}">
      <dsp:nvSpPr>
        <dsp:cNvPr id="0" name=""/>
        <dsp:cNvSpPr/>
      </dsp:nvSpPr>
      <dsp:spPr>
        <a:xfrm>
          <a:off x="2361885" y="875895"/>
          <a:ext cx="3258853" cy="993552"/>
        </a:xfrm>
        <a:prstGeom prst="rect">
          <a:avLst/>
        </a:prstGeom>
        <a:gradFill rotWithShape="0">
          <a:gsLst>
            <a:gs pos="0">
              <a:schemeClr val="accent1">
                <a:tint val="99000"/>
                <a:hueOff val="0"/>
                <a:satOff val="0"/>
                <a:lumOff val="0"/>
                <a:alphaOff val="0"/>
                <a:tint val="70000"/>
                <a:satMod val="130000"/>
              </a:schemeClr>
            </a:gs>
            <a:gs pos="43000">
              <a:schemeClr val="accent1">
                <a:tint val="99000"/>
                <a:hueOff val="0"/>
                <a:satOff val="0"/>
                <a:lumOff val="0"/>
                <a:alphaOff val="0"/>
                <a:tint val="44000"/>
                <a:satMod val="165000"/>
              </a:schemeClr>
            </a:gs>
            <a:gs pos="93000">
              <a:schemeClr val="accent1">
                <a:tint val="99000"/>
                <a:hueOff val="0"/>
                <a:satOff val="0"/>
                <a:lumOff val="0"/>
                <a:alphaOff val="0"/>
                <a:tint val="15000"/>
                <a:satMod val="165000"/>
              </a:schemeClr>
            </a:gs>
            <a:gs pos="100000">
              <a:schemeClr val="accent1">
                <a:tint val="99000"/>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tint val="99000"/>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ar-IQ" sz="6500" kern="1200" dirty="0" smtClean="0"/>
            <a:t>ادراكية</a:t>
          </a:r>
          <a:endParaRPr lang="en-US" sz="6500" kern="1200" dirty="0"/>
        </a:p>
      </dsp:txBody>
      <dsp:txXfrm>
        <a:off x="2361885" y="875895"/>
        <a:ext cx="3258853" cy="993552"/>
      </dsp:txXfrm>
    </dsp:sp>
    <dsp:sp modelId="{6D74FEAD-561A-4759-A8EF-1974B06C2914}">
      <dsp:nvSpPr>
        <dsp:cNvPr id="0" name=""/>
        <dsp:cNvSpPr/>
      </dsp:nvSpPr>
      <dsp:spPr>
        <a:xfrm>
          <a:off x="2304790" y="2160260"/>
          <a:ext cx="3258853" cy="993552"/>
        </a:xfrm>
        <a:prstGeom prst="rect">
          <a:avLst/>
        </a:prstGeom>
        <a:gradFill rotWithShape="0">
          <a:gsLst>
            <a:gs pos="0">
              <a:schemeClr val="accent1">
                <a:tint val="99000"/>
                <a:hueOff val="0"/>
                <a:satOff val="0"/>
                <a:lumOff val="0"/>
                <a:alphaOff val="0"/>
                <a:tint val="70000"/>
                <a:satMod val="130000"/>
              </a:schemeClr>
            </a:gs>
            <a:gs pos="43000">
              <a:schemeClr val="accent1">
                <a:tint val="99000"/>
                <a:hueOff val="0"/>
                <a:satOff val="0"/>
                <a:lumOff val="0"/>
                <a:alphaOff val="0"/>
                <a:tint val="44000"/>
                <a:satMod val="165000"/>
              </a:schemeClr>
            </a:gs>
            <a:gs pos="93000">
              <a:schemeClr val="accent1">
                <a:tint val="99000"/>
                <a:hueOff val="0"/>
                <a:satOff val="0"/>
                <a:lumOff val="0"/>
                <a:alphaOff val="0"/>
                <a:tint val="15000"/>
                <a:satMod val="165000"/>
              </a:schemeClr>
            </a:gs>
            <a:gs pos="100000">
              <a:schemeClr val="accent1">
                <a:tint val="99000"/>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tint val="99000"/>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ar-IQ" sz="6500" kern="1200" dirty="0" smtClean="0"/>
            <a:t>علاقية</a:t>
          </a:r>
          <a:endParaRPr lang="en-US" sz="6500" kern="1200" dirty="0"/>
        </a:p>
      </dsp:txBody>
      <dsp:txXfrm>
        <a:off x="2304790" y="2160260"/>
        <a:ext cx="3258853" cy="993552"/>
      </dsp:txXfrm>
    </dsp:sp>
    <dsp:sp modelId="{682D4D42-3A39-4B18-AECD-26218D84765B}">
      <dsp:nvSpPr>
        <dsp:cNvPr id="0" name=""/>
        <dsp:cNvSpPr/>
      </dsp:nvSpPr>
      <dsp:spPr>
        <a:xfrm>
          <a:off x="2361885" y="3359777"/>
          <a:ext cx="3258853" cy="993552"/>
        </a:xfrm>
        <a:prstGeom prst="rect">
          <a:avLst/>
        </a:prstGeom>
        <a:gradFill rotWithShape="0">
          <a:gsLst>
            <a:gs pos="0">
              <a:schemeClr val="accent1">
                <a:tint val="99000"/>
                <a:hueOff val="0"/>
                <a:satOff val="0"/>
                <a:lumOff val="0"/>
                <a:alphaOff val="0"/>
                <a:tint val="70000"/>
                <a:satMod val="130000"/>
              </a:schemeClr>
            </a:gs>
            <a:gs pos="43000">
              <a:schemeClr val="accent1">
                <a:tint val="99000"/>
                <a:hueOff val="0"/>
                <a:satOff val="0"/>
                <a:lumOff val="0"/>
                <a:alphaOff val="0"/>
                <a:tint val="44000"/>
                <a:satMod val="165000"/>
              </a:schemeClr>
            </a:gs>
            <a:gs pos="93000">
              <a:schemeClr val="accent1">
                <a:tint val="99000"/>
                <a:hueOff val="0"/>
                <a:satOff val="0"/>
                <a:lumOff val="0"/>
                <a:alphaOff val="0"/>
                <a:tint val="15000"/>
                <a:satMod val="165000"/>
              </a:schemeClr>
            </a:gs>
            <a:gs pos="100000">
              <a:schemeClr val="accent1">
                <a:tint val="99000"/>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tint val="99000"/>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ar-IQ" sz="6500" kern="1200" dirty="0" smtClean="0"/>
            <a:t>تأثيرية</a:t>
          </a:r>
          <a:endParaRPr lang="en-US" sz="6500" kern="1200" dirty="0"/>
        </a:p>
      </dsp:txBody>
      <dsp:txXfrm>
        <a:off x="2361885" y="3359777"/>
        <a:ext cx="3258853" cy="9935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283661-06C7-43AB-AA1C-5602438F3305}">
      <dsp:nvSpPr>
        <dsp:cNvPr id="0" name=""/>
        <dsp:cNvSpPr/>
      </dsp:nvSpPr>
      <dsp:spPr>
        <a:xfrm>
          <a:off x="1453440" y="1116369"/>
          <a:ext cx="2781131" cy="2781131"/>
        </a:xfrm>
        <a:prstGeom prst="ellipse">
          <a:avLst/>
        </a:prstGeom>
        <a:solidFill>
          <a:schemeClr val="accent2">
            <a:shade val="80000"/>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57150" tIns="57150" rIns="57150" bIns="57150" numCol="1" spcCol="1270" anchor="ctr" anchorCtr="0">
          <a:noAutofit/>
        </a:bodyPr>
        <a:lstStyle/>
        <a:p>
          <a:pPr lvl="0" algn="ctr" defTabSz="2000250">
            <a:lnSpc>
              <a:spcPct val="90000"/>
            </a:lnSpc>
            <a:spcBef>
              <a:spcPct val="0"/>
            </a:spcBef>
            <a:spcAft>
              <a:spcPct val="35000"/>
            </a:spcAft>
          </a:pPr>
          <a:r>
            <a:rPr lang="ar-IQ" sz="4500" kern="1200" dirty="0" smtClean="0"/>
            <a:t>مهارات العلاقة الارشادية</a:t>
          </a:r>
          <a:endParaRPr lang="en-US" sz="4500" kern="1200" dirty="0"/>
        </a:p>
      </dsp:txBody>
      <dsp:txXfrm>
        <a:off x="1860727" y="1523656"/>
        <a:ext cx="1966557" cy="1966557"/>
      </dsp:txXfrm>
    </dsp:sp>
    <dsp:sp modelId="{02499C22-B83D-44CB-AA21-C96A0D11C8C8}">
      <dsp:nvSpPr>
        <dsp:cNvPr id="0" name=""/>
        <dsp:cNvSpPr/>
      </dsp:nvSpPr>
      <dsp:spPr>
        <a:xfrm>
          <a:off x="2148723" y="496"/>
          <a:ext cx="1390565" cy="1390565"/>
        </a:xfrm>
        <a:prstGeom prst="ellipse">
          <a:avLst/>
        </a:prstGeom>
        <a:solidFill>
          <a:schemeClr val="accent2">
            <a:shade val="80000"/>
            <a:alpha val="50000"/>
            <a:hueOff val="-180984"/>
            <a:satOff val="1082"/>
            <a:lumOff val="13884"/>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ar-IQ" sz="2500" kern="1200" dirty="0" smtClean="0"/>
            <a:t>التقبل</a:t>
          </a:r>
          <a:endParaRPr lang="en-US" sz="2500" kern="1200" dirty="0"/>
        </a:p>
      </dsp:txBody>
      <dsp:txXfrm>
        <a:off x="2352367" y="204140"/>
        <a:ext cx="983277" cy="983277"/>
      </dsp:txXfrm>
    </dsp:sp>
    <dsp:sp modelId="{1A552293-F858-4793-8F7B-5EA14AFFE6EE}">
      <dsp:nvSpPr>
        <dsp:cNvPr id="0" name=""/>
        <dsp:cNvSpPr/>
      </dsp:nvSpPr>
      <dsp:spPr>
        <a:xfrm>
          <a:off x="3959879" y="1811652"/>
          <a:ext cx="1390565" cy="1390565"/>
        </a:xfrm>
        <a:prstGeom prst="ellipse">
          <a:avLst/>
        </a:prstGeom>
        <a:solidFill>
          <a:schemeClr val="accent2">
            <a:shade val="80000"/>
            <a:alpha val="50000"/>
            <a:hueOff val="-361968"/>
            <a:satOff val="2163"/>
            <a:lumOff val="27767"/>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ar-IQ" sz="2500" kern="1200" dirty="0" smtClean="0"/>
            <a:t>الاحترام</a:t>
          </a:r>
          <a:endParaRPr lang="en-US" sz="2500" kern="1200" dirty="0"/>
        </a:p>
      </dsp:txBody>
      <dsp:txXfrm>
        <a:off x="4163523" y="2015296"/>
        <a:ext cx="983277" cy="983277"/>
      </dsp:txXfrm>
    </dsp:sp>
    <dsp:sp modelId="{D7265214-6087-4A20-A390-BE73D0C94998}">
      <dsp:nvSpPr>
        <dsp:cNvPr id="0" name=""/>
        <dsp:cNvSpPr/>
      </dsp:nvSpPr>
      <dsp:spPr>
        <a:xfrm>
          <a:off x="2148723" y="3622808"/>
          <a:ext cx="1390565" cy="1390565"/>
        </a:xfrm>
        <a:prstGeom prst="ellipse">
          <a:avLst/>
        </a:prstGeom>
        <a:solidFill>
          <a:schemeClr val="accent2">
            <a:shade val="80000"/>
            <a:alpha val="50000"/>
            <a:hueOff val="-361968"/>
            <a:satOff val="2163"/>
            <a:lumOff val="27767"/>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ar-IQ" sz="2500" kern="1200" dirty="0" smtClean="0"/>
            <a:t>المشاركة</a:t>
          </a:r>
          <a:endParaRPr lang="en-US" sz="2500" kern="1200" dirty="0"/>
        </a:p>
      </dsp:txBody>
      <dsp:txXfrm>
        <a:off x="2352367" y="3826452"/>
        <a:ext cx="983277" cy="983277"/>
      </dsp:txXfrm>
    </dsp:sp>
    <dsp:sp modelId="{F865548E-A3C4-4A73-A971-1E160A826A71}">
      <dsp:nvSpPr>
        <dsp:cNvPr id="0" name=""/>
        <dsp:cNvSpPr/>
      </dsp:nvSpPr>
      <dsp:spPr>
        <a:xfrm>
          <a:off x="337566" y="1811652"/>
          <a:ext cx="1390565" cy="1390565"/>
        </a:xfrm>
        <a:prstGeom prst="ellipse">
          <a:avLst/>
        </a:prstGeom>
        <a:solidFill>
          <a:schemeClr val="accent2">
            <a:shade val="80000"/>
            <a:alpha val="50000"/>
            <a:hueOff val="-180984"/>
            <a:satOff val="1082"/>
            <a:lumOff val="13884"/>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ar-IQ" sz="2500" kern="1200" dirty="0" smtClean="0"/>
            <a:t>الاصالة والتطابق</a:t>
          </a:r>
          <a:endParaRPr lang="en-US" sz="2500" kern="1200" dirty="0"/>
        </a:p>
      </dsp:txBody>
      <dsp:txXfrm>
        <a:off x="541210" y="2015296"/>
        <a:ext cx="983277" cy="9832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92CDD5-3F0F-4233-B0ED-34724E48156C}">
      <dsp:nvSpPr>
        <dsp:cNvPr id="0" name=""/>
        <dsp:cNvSpPr/>
      </dsp:nvSpPr>
      <dsp:spPr>
        <a:xfrm>
          <a:off x="3113384" y="2385250"/>
          <a:ext cx="2002830" cy="200283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ar-IQ" sz="3400" kern="1200" dirty="0" smtClean="0"/>
            <a:t>مصادر مقاومة المسترشد</a:t>
          </a:r>
          <a:endParaRPr lang="en-US" sz="3400" kern="1200" dirty="0"/>
        </a:p>
      </dsp:txBody>
      <dsp:txXfrm>
        <a:off x="3406692" y="2678558"/>
        <a:ext cx="1416214" cy="1416214"/>
      </dsp:txXfrm>
    </dsp:sp>
    <dsp:sp modelId="{18362D6F-6518-4191-BCD2-3056B8156C7A}">
      <dsp:nvSpPr>
        <dsp:cNvPr id="0" name=""/>
        <dsp:cNvSpPr/>
      </dsp:nvSpPr>
      <dsp:spPr>
        <a:xfrm rot="12900000">
          <a:off x="1826481" y="2035871"/>
          <a:ext cx="1533564" cy="570806"/>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16017B-98FC-4DC7-A328-0903E696BC98}">
      <dsp:nvSpPr>
        <dsp:cNvPr id="0" name=""/>
        <dsp:cNvSpPr/>
      </dsp:nvSpPr>
      <dsp:spPr>
        <a:xfrm>
          <a:off x="1013807" y="1120391"/>
          <a:ext cx="1902689" cy="152215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1955800">
            <a:lnSpc>
              <a:spcPct val="90000"/>
            </a:lnSpc>
            <a:spcBef>
              <a:spcPct val="0"/>
            </a:spcBef>
            <a:spcAft>
              <a:spcPct val="35000"/>
            </a:spcAft>
          </a:pPr>
          <a:r>
            <a:rPr lang="ar-IQ" sz="4400" kern="1200" dirty="0" smtClean="0"/>
            <a:t>المرشد</a:t>
          </a:r>
          <a:endParaRPr lang="en-US" sz="4400" kern="1200" dirty="0"/>
        </a:p>
      </dsp:txBody>
      <dsp:txXfrm>
        <a:off x="1058389" y="1164973"/>
        <a:ext cx="1813525" cy="1432987"/>
      </dsp:txXfrm>
    </dsp:sp>
    <dsp:sp modelId="{0B6455E0-373F-4F97-8787-10DA2B226DEB}">
      <dsp:nvSpPr>
        <dsp:cNvPr id="0" name=""/>
        <dsp:cNvSpPr/>
      </dsp:nvSpPr>
      <dsp:spPr>
        <a:xfrm rot="16200000">
          <a:off x="3348017" y="1243810"/>
          <a:ext cx="1533564" cy="570806"/>
        </a:xfrm>
        <a:prstGeom prst="leftArrow">
          <a:avLst>
            <a:gd name="adj1" fmla="val 60000"/>
            <a:gd name="adj2" fmla="val 50000"/>
          </a:avLst>
        </a:prstGeom>
        <a:solidFill>
          <a:schemeClr val="accent3">
            <a:hueOff val="-808782"/>
            <a:satOff val="20694"/>
            <a:lumOff val="78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FA75812-6679-4195-9A5D-2C05EA0351D2}">
      <dsp:nvSpPr>
        <dsp:cNvPr id="0" name=""/>
        <dsp:cNvSpPr/>
      </dsp:nvSpPr>
      <dsp:spPr>
        <a:xfrm>
          <a:off x="3163455" y="1355"/>
          <a:ext cx="1902689" cy="1522151"/>
        </a:xfrm>
        <a:prstGeom prst="roundRect">
          <a:avLst>
            <a:gd name="adj" fmla="val 10000"/>
          </a:avLst>
        </a:prstGeom>
        <a:solidFill>
          <a:schemeClr val="accent3">
            <a:hueOff val="-808782"/>
            <a:satOff val="20694"/>
            <a:lumOff val="7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1955800">
            <a:lnSpc>
              <a:spcPct val="90000"/>
            </a:lnSpc>
            <a:spcBef>
              <a:spcPct val="0"/>
            </a:spcBef>
            <a:spcAft>
              <a:spcPct val="35000"/>
            </a:spcAft>
          </a:pPr>
          <a:r>
            <a:rPr lang="ar-IQ" sz="4400" kern="1200" dirty="0" smtClean="0"/>
            <a:t>مصادر بيئية</a:t>
          </a:r>
          <a:endParaRPr lang="en-US" sz="4400" kern="1200" dirty="0"/>
        </a:p>
      </dsp:txBody>
      <dsp:txXfrm>
        <a:off x="3208037" y="45937"/>
        <a:ext cx="1813525" cy="1432987"/>
      </dsp:txXfrm>
    </dsp:sp>
    <dsp:sp modelId="{C16BDB4E-D6B4-41AF-9773-B282027C2060}">
      <dsp:nvSpPr>
        <dsp:cNvPr id="0" name=""/>
        <dsp:cNvSpPr/>
      </dsp:nvSpPr>
      <dsp:spPr>
        <a:xfrm rot="19500000">
          <a:off x="4869553" y="2035871"/>
          <a:ext cx="1533564" cy="570806"/>
        </a:xfrm>
        <a:prstGeom prst="leftArrow">
          <a:avLst>
            <a:gd name="adj1" fmla="val 60000"/>
            <a:gd name="adj2" fmla="val 50000"/>
          </a:avLst>
        </a:prstGeom>
        <a:solidFill>
          <a:schemeClr val="accent3">
            <a:hueOff val="-1617565"/>
            <a:satOff val="41387"/>
            <a:lumOff val="156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434F54-D1D8-425C-A0DF-F79DB6B68F0C}">
      <dsp:nvSpPr>
        <dsp:cNvPr id="0" name=""/>
        <dsp:cNvSpPr/>
      </dsp:nvSpPr>
      <dsp:spPr>
        <a:xfrm>
          <a:off x="5313103" y="1120391"/>
          <a:ext cx="1902689" cy="1522151"/>
        </a:xfrm>
        <a:prstGeom prst="roundRect">
          <a:avLst>
            <a:gd name="adj" fmla="val 10000"/>
          </a:avLst>
        </a:prstGeom>
        <a:solidFill>
          <a:schemeClr val="accent3">
            <a:hueOff val="-1617565"/>
            <a:satOff val="41387"/>
            <a:lumOff val="15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1955800">
            <a:lnSpc>
              <a:spcPct val="90000"/>
            </a:lnSpc>
            <a:spcBef>
              <a:spcPct val="0"/>
            </a:spcBef>
            <a:spcAft>
              <a:spcPct val="35000"/>
            </a:spcAft>
          </a:pPr>
          <a:r>
            <a:rPr lang="ar-IQ" sz="4400" kern="1200" dirty="0" smtClean="0"/>
            <a:t>المسترشد</a:t>
          </a:r>
          <a:endParaRPr lang="en-US" sz="4400" kern="1200" dirty="0"/>
        </a:p>
      </dsp:txBody>
      <dsp:txXfrm>
        <a:off x="5357685" y="1164973"/>
        <a:ext cx="1813525" cy="1432987"/>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fontAlgn="auto">
              <a:spcBef>
                <a:spcPts val="0"/>
              </a:spcBef>
              <a:spcAft>
                <a:spcPts val="0"/>
              </a:spcAft>
              <a:defRPr sz="1200">
                <a:latin typeface="+mn-lt"/>
                <a:ea typeface="+mn-ea"/>
                <a:cs typeface="+mn-cs"/>
              </a:defRPr>
            </a:lvl1pPr>
          </a:lstStyle>
          <a:p>
            <a:pPr>
              <a:defRPr/>
            </a:pPr>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fontAlgn="auto">
              <a:spcBef>
                <a:spcPts val="0"/>
              </a:spcBef>
              <a:spcAft>
                <a:spcPts val="0"/>
              </a:spcAft>
              <a:defRPr sz="1200" smtClean="0">
                <a:latin typeface="+mn-lt"/>
                <a:ea typeface="+mn-ea"/>
                <a:cs typeface="+mn-cs"/>
              </a:defRPr>
            </a:lvl1pPr>
          </a:lstStyle>
          <a:p>
            <a:pPr>
              <a:defRPr/>
            </a:pPr>
            <a:fld id="{58F8179B-02A0-43DE-A2DE-CB37CACB98A9}" type="datetimeFigureOut">
              <a:rPr lang="ar-SA"/>
              <a:pPr>
                <a:defRPr/>
              </a:pPr>
              <a:t>15/01/1440</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SA" noProof="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noProof="0" smtClean="0"/>
              <a:t>انقر لتحرير أنماط النص الرئيسي</a:t>
            </a:r>
          </a:p>
          <a:p>
            <a:pPr lvl="1"/>
            <a:r>
              <a:rPr lang="ar-SA" noProof="0" smtClean="0"/>
              <a:t>المستوى الثاني</a:t>
            </a:r>
          </a:p>
          <a:p>
            <a:pPr lvl="2"/>
            <a:r>
              <a:rPr lang="ar-SA" noProof="0" smtClean="0"/>
              <a:t>المستوى الثالث</a:t>
            </a:r>
          </a:p>
          <a:p>
            <a:pPr lvl="3"/>
            <a:r>
              <a:rPr lang="ar-SA" noProof="0" smtClean="0"/>
              <a:t>المستوى الرابع</a:t>
            </a:r>
          </a:p>
          <a:p>
            <a:pPr lvl="4"/>
            <a:r>
              <a:rPr lang="ar-SA" noProof="0" smtClean="0"/>
              <a:t>المستوى الخامس</a:t>
            </a:r>
            <a:endParaRPr lang="ar-SA" noProof="0"/>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fontAlgn="auto">
              <a:spcBef>
                <a:spcPts val="0"/>
              </a:spcBef>
              <a:spcAft>
                <a:spcPts val="0"/>
              </a:spcAft>
              <a:defRPr sz="1200">
                <a:latin typeface="+mn-lt"/>
                <a:ea typeface="+mn-ea"/>
                <a:cs typeface="+mn-cs"/>
              </a:defRPr>
            </a:lvl1pPr>
          </a:lstStyle>
          <a:p>
            <a:pPr>
              <a:defRPr/>
            </a:pPr>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fontAlgn="auto">
              <a:spcBef>
                <a:spcPts val="0"/>
              </a:spcBef>
              <a:spcAft>
                <a:spcPts val="0"/>
              </a:spcAft>
              <a:defRPr sz="1200" smtClean="0">
                <a:latin typeface="+mn-lt"/>
                <a:ea typeface="+mn-ea"/>
                <a:cs typeface="+mn-cs"/>
              </a:defRPr>
            </a:lvl1pPr>
          </a:lstStyle>
          <a:p>
            <a:pPr>
              <a:defRPr/>
            </a:pPr>
            <a:fld id="{D313EA8B-5D3D-4957-99B1-42046D80FA0C}" type="slidenum">
              <a:rPr lang="ar-SA"/>
              <a:pPr>
                <a:defRPr/>
              </a:pPr>
              <a:t>‹#›</a:t>
            </a:fld>
            <a:endParaRPr lang="ar-SA"/>
          </a:p>
        </p:txBody>
      </p:sp>
    </p:spTree>
    <p:extLst>
      <p:ext uri="{BB962C8B-B14F-4D97-AF65-F5344CB8AC3E}">
        <p14:creationId xmlns:p14="http://schemas.microsoft.com/office/powerpoint/2010/main" val="129904487"/>
      </p:ext>
    </p:extLst>
  </p:cSld>
  <p:clrMap bg1="lt1" tx1="dk1" bg2="lt2" tx2="dk2" accent1="accent1" accent2="accent2" accent3="accent3" accent4="accent4" accent5="accent5" accent6="accent6" hlink="hlink" folHlink="folHlink"/>
  <p:notesStyle>
    <a:lvl1pPr algn="r" rtl="1" fontAlgn="base">
      <a:spcBef>
        <a:spcPct val="30000"/>
      </a:spcBef>
      <a:spcAft>
        <a:spcPct val="0"/>
      </a:spcAft>
      <a:defRPr sz="1200" kern="1200">
        <a:solidFill>
          <a:schemeClr val="tx1"/>
        </a:solidFill>
        <a:latin typeface="+mn-lt"/>
        <a:ea typeface="+mn-ea"/>
        <a:cs typeface="+mn-cs"/>
      </a:defRPr>
    </a:lvl1pPr>
    <a:lvl2pPr marL="457200" algn="r" rtl="1" fontAlgn="base">
      <a:spcBef>
        <a:spcPct val="30000"/>
      </a:spcBef>
      <a:spcAft>
        <a:spcPct val="0"/>
      </a:spcAft>
      <a:defRPr sz="1200" kern="1200">
        <a:solidFill>
          <a:schemeClr val="tx1"/>
        </a:solidFill>
        <a:latin typeface="+mn-lt"/>
        <a:ea typeface="+mn-ea"/>
        <a:cs typeface="+mn-cs"/>
      </a:defRPr>
    </a:lvl2pPr>
    <a:lvl3pPr marL="914400" algn="r" rtl="1" fontAlgn="base">
      <a:spcBef>
        <a:spcPct val="30000"/>
      </a:spcBef>
      <a:spcAft>
        <a:spcPct val="0"/>
      </a:spcAft>
      <a:defRPr sz="1200" kern="1200">
        <a:solidFill>
          <a:schemeClr val="tx1"/>
        </a:solidFill>
        <a:latin typeface="+mn-lt"/>
        <a:ea typeface="+mn-ea"/>
        <a:cs typeface="+mn-cs"/>
      </a:defRPr>
    </a:lvl3pPr>
    <a:lvl4pPr marL="1371600" algn="r" rtl="1" fontAlgn="base">
      <a:spcBef>
        <a:spcPct val="30000"/>
      </a:spcBef>
      <a:spcAft>
        <a:spcPct val="0"/>
      </a:spcAft>
      <a:defRPr sz="1200" kern="1200">
        <a:solidFill>
          <a:schemeClr val="tx1"/>
        </a:solidFill>
        <a:latin typeface="+mn-lt"/>
        <a:ea typeface="+mn-ea"/>
        <a:cs typeface="+mn-cs"/>
      </a:defRPr>
    </a:lvl4pPr>
    <a:lvl5pPr marL="1828800" algn="r" rtl="1" fontAlgn="base">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38915"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ar-SA" smtClean="0"/>
          </a:p>
        </p:txBody>
      </p:sp>
      <p:sp>
        <p:nvSpPr>
          <p:cNvPr id="38916" name="عنصر نائب لرقم الشريحة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FC3B6D-5BEE-4A08-9B6F-032633F92090}" type="slidenum">
              <a:rPr lang="ar-SA">
                <a:ea typeface="Majalla UI"/>
              </a:rPr>
              <a:pPr fontAlgn="base">
                <a:spcBef>
                  <a:spcPct val="0"/>
                </a:spcBef>
                <a:spcAft>
                  <a:spcPct val="0"/>
                </a:spcAft>
              </a:pPr>
              <a:t>1</a:t>
            </a:fld>
            <a:endParaRPr lang="ar-SA">
              <a:ea typeface="Majalla U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46083"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ar-SA" smtClean="0"/>
          </a:p>
        </p:txBody>
      </p:sp>
      <p:sp>
        <p:nvSpPr>
          <p:cNvPr id="46084" name="عنصر نائب لرقم الشريحة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A00EFCE-7FEC-4855-B7EF-FA8CCD0554AE}" type="slidenum">
              <a:rPr lang="ar-SA">
                <a:ea typeface="Majalla UI"/>
              </a:rPr>
              <a:pPr fontAlgn="base">
                <a:spcBef>
                  <a:spcPct val="0"/>
                </a:spcBef>
                <a:spcAft>
                  <a:spcPct val="0"/>
                </a:spcAft>
              </a:pPr>
              <a:t>10</a:t>
            </a:fld>
            <a:endParaRPr lang="ar-SA">
              <a:ea typeface="Majalla U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4813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ar-SA" smtClean="0"/>
          </a:p>
        </p:txBody>
      </p:sp>
      <p:sp>
        <p:nvSpPr>
          <p:cNvPr id="48132" name="عنصر نائب لرقم الشريحة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9732127-DA5C-40FF-A497-69461335192C}" type="slidenum">
              <a:rPr lang="ar-SA">
                <a:ea typeface="Majalla UI"/>
              </a:rPr>
              <a:pPr fontAlgn="base">
                <a:spcBef>
                  <a:spcPct val="0"/>
                </a:spcBef>
                <a:spcAft>
                  <a:spcPct val="0"/>
                </a:spcAft>
              </a:pPr>
              <a:t>11</a:t>
            </a:fld>
            <a:endParaRPr lang="ar-SA">
              <a:ea typeface="Majalla U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50179"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ar-SA" smtClean="0"/>
          </a:p>
        </p:txBody>
      </p:sp>
      <p:sp>
        <p:nvSpPr>
          <p:cNvPr id="50180" name="عنصر نائب لرقم الشريحة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4266BF-6023-4BF3-9FAE-5462673F8B93}" type="slidenum">
              <a:rPr lang="ar-SA">
                <a:ea typeface="Majalla UI"/>
              </a:rPr>
              <a:pPr fontAlgn="base">
                <a:spcBef>
                  <a:spcPct val="0"/>
                </a:spcBef>
                <a:spcAft>
                  <a:spcPct val="0"/>
                </a:spcAft>
              </a:pPr>
              <a:t>12</a:t>
            </a:fld>
            <a:endParaRPr lang="ar-SA">
              <a:ea typeface="Majalla U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51203"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ar-SA" smtClean="0"/>
          </a:p>
        </p:txBody>
      </p:sp>
      <p:sp>
        <p:nvSpPr>
          <p:cNvPr id="51204" name="عنصر نائب لرقم الشريحة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38C64A-7884-4DD7-955B-2254704ED105}" type="slidenum">
              <a:rPr lang="ar-SA">
                <a:ea typeface="Majalla UI"/>
              </a:rPr>
              <a:pPr fontAlgn="base">
                <a:spcBef>
                  <a:spcPct val="0"/>
                </a:spcBef>
                <a:spcAft>
                  <a:spcPct val="0"/>
                </a:spcAft>
              </a:pPr>
              <a:t>14</a:t>
            </a:fld>
            <a:endParaRPr lang="ar-SA">
              <a:ea typeface="Majalla U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39939"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ar-SA" smtClean="0"/>
          </a:p>
        </p:txBody>
      </p:sp>
      <p:sp>
        <p:nvSpPr>
          <p:cNvPr id="39940" name="عنصر نائب لرقم الشريحة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C0CD5CF-F766-4FC2-AF84-1FFC70047407}" type="slidenum">
              <a:rPr lang="ar-SA">
                <a:ea typeface="Majalla UI"/>
              </a:rPr>
              <a:pPr fontAlgn="base">
                <a:spcBef>
                  <a:spcPct val="0"/>
                </a:spcBef>
                <a:spcAft>
                  <a:spcPct val="0"/>
                </a:spcAft>
              </a:pPr>
              <a:t>2</a:t>
            </a:fld>
            <a:endParaRPr lang="ar-SA">
              <a:ea typeface="Majalla U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39939"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ar-SA" smtClean="0"/>
          </a:p>
        </p:txBody>
      </p:sp>
      <p:sp>
        <p:nvSpPr>
          <p:cNvPr id="39940" name="عنصر نائب لرقم الشريحة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C0CD5CF-F766-4FC2-AF84-1FFC70047407}" type="slidenum">
              <a:rPr lang="ar-SA">
                <a:ea typeface="Majalla UI"/>
              </a:rPr>
              <a:pPr fontAlgn="base">
                <a:spcBef>
                  <a:spcPct val="0"/>
                </a:spcBef>
                <a:spcAft>
                  <a:spcPct val="0"/>
                </a:spcAft>
              </a:pPr>
              <a:t>3</a:t>
            </a:fld>
            <a:endParaRPr lang="ar-SA">
              <a:ea typeface="Majalla U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39939"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ar-SA" smtClean="0"/>
          </a:p>
        </p:txBody>
      </p:sp>
      <p:sp>
        <p:nvSpPr>
          <p:cNvPr id="39940" name="عنصر نائب لرقم الشريحة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C0CD5CF-F766-4FC2-AF84-1FFC70047407}" type="slidenum">
              <a:rPr lang="ar-SA">
                <a:ea typeface="Majalla UI"/>
              </a:rPr>
              <a:pPr fontAlgn="base">
                <a:spcBef>
                  <a:spcPct val="0"/>
                </a:spcBef>
                <a:spcAft>
                  <a:spcPct val="0"/>
                </a:spcAft>
              </a:pPr>
              <a:t>4</a:t>
            </a:fld>
            <a:endParaRPr lang="ar-SA">
              <a:ea typeface="Majalla U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39939"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ar-SA" smtClean="0"/>
          </a:p>
        </p:txBody>
      </p:sp>
      <p:sp>
        <p:nvSpPr>
          <p:cNvPr id="39940" name="عنصر نائب لرقم الشريحة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C0CD5CF-F766-4FC2-AF84-1FFC70047407}" type="slidenum">
              <a:rPr lang="ar-SA">
                <a:ea typeface="Majalla UI"/>
              </a:rPr>
              <a:pPr fontAlgn="base">
                <a:spcBef>
                  <a:spcPct val="0"/>
                </a:spcBef>
                <a:spcAft>
                  <a:spcPct val="0"/>
                </a:spcAft>
              </a:pPr>
              <a:t>5</a:t>
            </a:fld>
            <a:endParaRPr lang="ar-SA">
              <a:ea typeface="Majalla U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41987"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ar-SA" smtClean="0"/>
          </a:p>
        </p:txBody>
      </p:sp>
      <p:sp>
        <p:nvSpPr>
          <p:cNvPr id="41988" name="عنصر نائب لرقم الشريحة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839058B-9D81-4962-A7D1-3BD28642AF48}" type="slidenum">
              <a:rPr lang="ar-SA">
                <a:ea typeface="Majalla UI"/>
              </a:rPr>
              <a:pPr fontAlgn="base">
                <a:spcBef>
                  <a:spcPct val="0"/>
                </a:spcBef>
                <a:spcAft>
                  <a:spcPct val="0"/>
                </a:spcAft>
              </a:pPr>
              <a:t>6</a:t>
            </a:fld>
            <a:endParaRPr lang="ar-SA">
              <a:ea typeface="Majalla U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4301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ar-SA" smtClean="0"/>
          </a:p>
        </p:txBody>
      </p:sp>
      <p:sp>
        <p:nvSpPr>
          <p:cNvPr id="43012" name="عنصر نائب لرقم الشريحة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882842-AC65-48B3-8A5C-D19713545FC6}" type="slidenum">
              <a:rPr lang="ar-SA">
                <a:ea typeface="Majalla UI"/>
              </a:rPr>
              <a:pPr fontAlgn="base">
                <a:spcBef>
                  <a:spcPct val="0"/>
                </a:spcBef>
                <a:spcAft>
                  <a:spcPct val="0"/>
                </a:spcAft>
              </a:pPr>
              <a:t>7</a:t>
            </a:fld>
            <a:endParaRPr lang="ar-SA">
              <a:ea typeface="Majalla U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44035"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ar-SA" smtClean="0"/>
          </a:p>
        </p:txBody>
      </p:sp>
      <p:sp>
        <p:nvSpPr>
          <p:cNvPr id="44036" name="عنصر نائب لرقم الشريحة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8B29945-1D96-42A7-93E2-DEFB6FFEA424}" type="slidenum">
              <a:rPr lang="ar-SA">
                <a:ea typeface="Majalla UI"/>
              </a:rPr>
              <a:pPr fontAlgn="base">
                <a:spcBef>
                  <a:spcPct val="0"/>
                </a:spcBef>
                <a:spcAft>
                  <a:spcPct val="0"/>
                </a:spcAft>
              </a:pPr>
              <a:t>8</a:t>
            </a:fld>
            <a:endParaRPr lang="ar-SA">
              <a:ea typeface="Majalla U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45059"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ar-SA" smtClean="0"/>
          </a:p>
        </p:txBody>
      </p:sp>
      <p:sp>
        <p:nvSpPr>
          <p:cNvPr id="45060" name="عنصر نائب لرقم الشريحة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AF3CF25-36EB-418B-ABA3-EE3B1F78DBFB}" type="slidenum">
              <a:rPr lang="ar-SA">
                <a:ea typeface="Majalla UI"/>
              </a:rPr>
              <a:pPr fontAlgn="base">
                <a:spcBef>
                  <a:spcPct val="0"/>
                </a:spcBef>
                <a:spcAft>
                  <a:spcPct val="0"/>
                </a:spcAft>
              </a:pPr>
              <a:t>9</a:t>
            </a:fld>
            <a:endParaRPr lang="ar-SA">
              <a:ea typeface="Majalla U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عنوان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ar-SA" smtClean="0"/>
              <a:t>انقر لتحرير نمط العنوان الرئيسي</a:t>
            </a:r>
            <a:endParaRPr lang="en-US"/>
          </a:p>
        </p:txBody>
      </p:sp>
      <p:sp>
        <p:nvSpPr>
          <p:cNvPr id="17" name="عنوان فرعي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ar-SA" smtClean="0"/>
              <a:t>انقر لتحرير نمط العنوان الثانوي الرئيسي</a:t>
            </a:r>
            <a:endParaRPr lang="en-US"/>
          </a:p>
        </p:txBody>
      </p:sp>
      <p:sp>
        <p:nvSpPr>
          <p:cNvPr id="4" name="عنصر نائب للتاريخ 29"/>
          <p:cNvSpPr>
            <a:spLocks noGrp="1"/>
          </p:cNvSpPr>
          <p:nvPr>
            <p:ph type="dt" sz="half" idx="10"/>
          </p:nvPr>
        </p:nvSpPr>
        <p:spPr/>
        <p:txBody>
          <a:bodyPr/>
          <a:lstStyle>
            <a:lvl1pPr>
              <a:defRPr/>
            </a:lvl1pPr>
          </a:lstStyle>
          <a:p>
            <a:pPr>
              <a:defRPr/>
            </a:pPr>
            <a:fld id="{9DA74A86-B1A3-49E6-B63C-8433597B91FD}" type="datetimeFigureOut">
              <a:rPr lang="ar-SA"/>
              <a:pPr>
                <a:defRPr/>
              </a:pPr>
              <a:t>15/01/1440</a:t>
            </a:fld>
            <a:endParaRPr lang="ar-SA"/>
          </a:p>
        </p:txBody>
      </p:sp>
      <p:sp>
        <p:nvSpPr>
          <p:cNvPr id="5" name="عنصر نائب للتذييل 18"/>
          <p:cNvSpPr>
            <a:spLocks noGrp="1"/>
          </p:cNvSpPr>
          <p:nvPr>
            <p:ph type="ftr" sz="quarter" idx="11"/>
          </p:nvPr>
        </p:nvSpPr>
        <p:spPr/>
        <p:txBody>
          <a:bodyPr/>
          <a:lstStyle>
            <a:lvl1pPr>
              <a:defRPr/>
            </a:lvl1pPr>
          </a:lstStyle>
          <a:p>
            <a:pPr>
              <a:defRPr/>
            </a:pPr>
            <a:endParaRPr lang="ar-SA"/>
          </a:p>
        </p:txBody>
      </p:sp>
      <p:sp>
        <p:nvSpPr>
          <p:cNvPr id="6" name="عنصر نائب لرقم الشريحة 26"/>
          <p:cNvSpPr>
            <a:spLocks noGrp="1"/>
          </p:cNvSpPr>
          <p:nvPr>
            <p:ph type="sldNum" sz="quarter" idx="12"/>
          </p:nvPr>
        </p:nvSpPr>
        <p:spPr/>
        <p:txBody>
          <a:bodyPr/>
          <a:lstStyle>
            <a:lvl1pPr>
              <a:defRPr/>
            </a:lvl1pPr>
          </a:lstStyle>
          <a:p>
            <a:pPr>
              <a:defRPr/>
            </a:pPr>
            <a:fld id="{B868D3E1-1AE8-4DE3-BF32-526193C4C7E3}" type="slidenum">
              <a:rPr lang="ar-SA"/>
              <a:pPr>
                <a:defRPr/>
              </a:pPr>
              <a:t>‹#›</a:t>
            </a:fld>
            <a:endParaRPr lang="ar-SA"/>
          </a:p>
        </p:txBody>
      </p:sp>
    </p:spTree>
  </p:cSld>
  <p:clrMapOvr>
    <a:overrideClrMapping bg1="dk1" tx1="lt1" bg2="dk2" tx2="lt2" accent1="accent1" accent2="accent2" accent3="accent3" accent4="accent4" accent5="accent5" accent6="accent6" hlink="hlink" folHlink="folHlink"/>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9"/>
          <p:cNvSpPr>
            <a:spLocks noGrp="1"/>
          </p:cNvSpPr>
          <p:nvPr>
            <p:ph type="dt" sz="half" idx="10"/>
          </p:nvPr>
        </p:nvSpPr>
        <p:spPr/>
        <p:txBody>
          <a:bodyPr/>
          <a:lstStyle>
            <a:lvl1pPr>
              <a:defRPr/>
            </a:lvl1pPr>
          </a:lstStyle>
          <a:p>
            <a:pPr>
              <a:defRPr/>
            </a:pPr>
            <a:fld id="{124C50CD-259F-4E53-B512-0230423FAC6E}" type="datetimeFigureOut">
              <a:rPr lang="ar-SA"/>
              <a:pPr>
                <a:defRPr/>
              </a:pPr>
              <a:t>15/01/1440</a:t>
            </a:fld>
            <a:endParaRPr lang="ar-SA"/>
          </a:p>
        </p:txBody>
      </p:sp>
      <p:sp>
        <p:nvSpPr>
          <p:cNvPr id="5" name="عنصر نائب للتذييل 21"/>
          <p:cNvSpPr>
            <a:spLocks noGrp="1"/>
          </p:cNvSpPr>
          <p:nvPr>
            <p:ph type="ftr" sz="quarter" idx="11"/>
          </p:nvPr>
        </p:nvSpPr>
        <p:spPr/>
        <p:txBody>
          <a:bodyPr/>
          <a:lstStyle>
            <a:lvl1pPr>
              <a:defRPr/>
            </a:lvl1pPr>
          </a:lstStyle>
          <a:p>
            <a:pPr>
              <a:defRPr/>
            </a:pPr>
            <a:endParaRPr lang="ar-SA"/>
          </a:p>
        </p:txBody>
      </p:sp>
      <p:sp>
        <p:nvSpPr>
          <p:cNvPr id="6" name="عنصر نائب لرقم الشريحة 17"/>
          <p:cNvSpPr>
            <a:spLocks noGrp="1"/>
          </p:cNvSpPr>
          <p:nvPr>
            <p:ph type="sldNum" sz="quarter" idx="12"/>
          </p:nvPr>
        </p:nvSpPr>
        <p:spPr/>
        <p:txBody>
          <a:bodyPr/>
          <a:lstStyle>
            <a:lvl1pPr>
              <a:defRPr/>
            </a:lvl1pPr>
          </a:lstStyle>
          <a:p>
            <a:pPr>
              <a:defRPr/>
            </a:pPr>
            <a:fld id="{8DC2F73E-F565-4384-B851-8181CBACF3A3}" type="slidenum">
              <a:rPr lang="ar-SA"/>
              <a:pPr>
                <a:defRPr/>
              </a:pPr>
              <a:t>‹#›</a:t>
            </a:fld>
            <a:endParaRPr lang="ar-SA"/>
          </a:p>
        </p:txBody>
      </p:sp>
    </p:spTree>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914401"/>
            <a:ext cx="2057400" cy="5211763"/>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914401"/>
            <a:ext cx="6019800" cy="5211763"/>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9"/>
          <p:cNvSpPr>
            <a:spLocks noGrp="1"/>
          </p:cNvSpPr>
          <p:nvPr>
            <p:ph type="dt" sz="half" idx="10"/>
          </p:nvPr>
        </p:nvSpPr>
        <p:spPr/>
        <p:txBody>
          <a:bodyPr/>
          <a:lstStyle>
            <a:lvl1pPr>
              <a:defRPr/>
            </a:lvl1pPr>
          </a:lstStyle>
          <a:p>
            <a:pPr>
              <a:defRPr/>
            </a:pPr>
            <a:fld id="{8CCBD1FF-F48C-4888-9E86-2F5701025DF8}" type="datetimeFigureOut">
              <a:rPr lang="ar-SA"/>
              <a:pPr>
                <a:defRPr/>
              </a:pPr>
              <a:t>15/01/1440</a:t>
            </a:fld>
            <a:endParaRPr lang="ar-SA"/>
          </a:p>
        </p:txBody>
      </p:sp>
      <p:sp>
        <p:nvSpPr>
          <p:cNvPr id="5" name="عنصر نائب للتذييل 21"/>
          <p:cNvSpPr>
            <a:spLocks noGrp="1"/>
          </p:cNvSpPr>
          <p:nvPr>
            <p:ph type="ftr" sz="quarter" idx="11"/>
          </p:nvPr>
        </p:nvSpPr>
        <p:spPr/>
        <p:txBody>
          <a:bodyPr/>
          <a:lstStyle>
            <a:lvl1pPr>
              <a:defRPr/>
            </a:lvl1pPr>
          </a:lstStyle>
          <a:p>
            <a:pPr>
              <a:defRPr/>
            </a:pPr>
            <a:endParaRPr lang="ar-SA"/>
          </a:p>
        </p:txBody>
      </p:sp>
      <p:sp>
        <p:nvSpPr>
          <p:cNvPr id="6" name="عنصر نائب لرقم الشريحة 17"/>
          <p:cNvSpPr>
            <a:spLocks noGrp="1"/>
          </p:cNvSpPr>
          <p:nvPr>
            <p:ph type="sldNum" sz="quarter" idx="12"/>
          </p:nvPr>
        </p:nvSpPr>
        <p:spPr/>
        <p:txBody>
          <a:bodyPr/>
          <a:lstStyle>
            <a:lvl1pPr>
              <a:defRPr/>
            </a:lvl1pPr>
          </a:lstStyle>
          <a:p>
            <a:pPr>
              <a:defRPr/>
            </a:pPr>
            <a:fld id="{E5D9A70C-FD9D-44AF-A8C8-F1A7571DD821}" type="slidenum">
              <a:rPr lang="ar-SA"/>
              <a:pPr>
                <a:defRPr/>
              </a:pPr>
              <a:t>‹#›</a:t>
            </a:fld>
            <a:endParaRPr lang="ar-SA"/>
          </a:p>
        </p:txBody>
      </p:sp>
    </p:spTree>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9"/>
          <p:cNvSpPr>
            <a:spLocks noGrp="1"/>
          </p:cNvSpPr>
          <p:nvPr>
            <p:ph type="dt" sz="half" idx="10"/>
          </p:nvPr>
        </p:nvSpPr>
        <p:spPr/>
        <p:txBody>
          <a:bodyPr/>
          <a:lstStyle>
            <a:lvl1pPr>
              <a:defRPr/>
            </a:lvl1pPr>
          </a:lstStyle>
          <a:p>
            <a:pPr>
              <a:defRPr/>
            </a:pPr>
            <a:fld id="{E4BB6835-F9C3-46AC-AA31-6673629C7047}" type="datetimeFigureOut">
              <a:rPr lang="ar-SA"/>
              <a:pPr>
                <a:defRPr/>
              </a:pPr>
              <a:t>15/01/1440</a:t>
            </a:fld>
            <a:endParaRPr lang="ar-SA"/>
          </a:p>
        </p:txBody>
      </p:sp>
      <p:sp>
        <p:nvSpPr>
          <p:cNvPr id="5" name="عنصر نائب للتذييل 21"/>
          <p:cNvSpPr>
            <a:spLocks noGrp="1"/>
          </p:cNvSpPr>
          <p:nvPr>
            <p:ph type="ftr" sz="quarter" idx="11"/>
          </p:nvPr>
        </p:nvSpPr>
        <p:spPr/>
        <p:txBody>
          <a:bodyPr/>
          <a:lstStyle>
            <a:lvl1pPr>
              <a:defRPr/>
            </a:lvl1pPr>
          </a:lstStyle>
          <a:p>
            <a:pPr>
              <a:defRPr/>
            </a:pPr>
            <a:endParaRPr lang="ar-SA"/>
          </a:p>
        </p:txBody>
      </p:sp>
      <p:sp>
        <p:nvSpPr>
          <p:cNvPr id="6" name="عنصر نائب لرقم الشريحة 17"/>
          <p:cNvSpPr>
            <a:spLocks noGrp="1"/>
          </p:cNvSpPr>
          <p:nvPr>
            <p:ph type="sldNum" sz="quarter" idx="12"/>
          </p:nvPr>
        </p:nvSpPr>
        <p:spPr/>
        <p:txBody>
          <a:bodyPr/>
          <a:lstStyle>
            <a:lvl1pPr>
              <a:defRPr/>
            </a:lvl1pPr>
          </a:lstStyle>
          <a:p>
            <a:pPr>
              <a:defRPr/>
            </a:pPr>
            <a:fld id="{FEA79192-6BA9-415F-ABC0-68105A272FB5}" type="slidenum">
              <a:rPr lang="ar-SA"/>
              <a:pPr>
                <a:defRPr/>
              </a:pPr>
              <a:t>‹#›</a:t>
            </a:fld>
            <a:endParaRPr lang="ar-SA"/>
          </a:p>
        </p:txBody>
      </p:sp>
    </p:spTree>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pPr>
              <a:defRPr/>
            </a:pPr>
            <a:fld id="{8E8D61F2-987B-41D2-8FF5-5173DAAB3A33}" type="datetimeFigureOut">
              <a:rPr lang="ar-SA"/>
              <a:pPr>
                <a:defRPr/>
              </a:pPr>
              <a:t>15/01/1440</a:t>
            </a:fld>
            <a:endParaRPr lang="ar-SA"/>
          </a:p>
        </p:txBody>
      </p:sp>
      <p:sp>
        <p:nvSpPr>
          <p:cNvPr id="5" name="عنصر نائب للتذييل 4"/>
          <p:cNvSpPr>
            <a:spLocks noGrp="1"/>
          </p:cNvSpPr>
          <p:nvPr>
            <p:ph type="ftr" sz="quarter" idx="11"/>
          </p:nvPr>
        </p:nvSpPr>
        <p:spPr/>
        <p:txBody>
          <a:bodyPr/>
          <a:lstStyle>
            <a:lvl1pPr>
              <a:defRPr/>
            </a:lvl1pPr>
          </a:lstStyle>
          <a:p>
            <a:pPr>
              <a:defRPr/>
            </a:pP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B2EA99C9-C72F-42EE-9737-B42829F41B83}" type="slidenum">
              <a:rPr lang="ar-SA"/>
              <a:pPr>
                <a:defRPr/>
              </a:pPr>
              <a:t>‹#›</a:t>
            </a:fld>
            <a:endParaRPr lang="ar-SA"/>
          </a:p>
        </p:txBody>
      </p:sp>
    </p:spTree>
  </p:cSld>
  <p:clrMapOvr>
    <a:overrideClrMapping bg1="dk1" tx1="lt1" bg2="dk2" tx2="lt2" accent1="accent1" accent2="accent2" accent3="accent3" accent4="accent4" accent5="accent5" accent6="accent6" hlink="hlink" folHlink="folHlink"/>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9"/>
          <p:cNvSpPr>
            <a:spLocks noGrp="1"/>
          </p:cNvSpPr>
          <p:nvPr>
            <p:ph type="dt" sz="half" idx="10"/>
          </p:nvPr>
        </p:nvSpPr>
        <p:spPr/>
        <p:txBody>
          <a:bodyPr/>
          <a:lstStyle>
            <a:lvl1pPr>
              <a:defRPr/>
            </a:lvl1pPr>
          </a:lstStyle>
          <a:p>
            <a:pPr>
              <a:defRPr/>
            </a:pPr>
            <a:fld id="{6378F65A-B01E-4783-996F-4372A8825C0E}" type="datetimeFigureOut">
              <a:rPr lang="ar-SA"/>
              <a:pPr>
                <a:defRPr/>
              </a:pPr>
              <a:t>15/01/1440</a:t>
            </a:fld>
            <a:endParaRPr lang="ar-SA"/>
          </a:p>
        </p:txBody>
      </p:sp>
      <p:sp>
        <p:nvSpPr>
          <p:cNvPr id="6" name="عنصر نائب للتذييل 21"/>
          <p:cNvSpPr>
            <a:spLocks noGrp="1"/>
          </p:cNvSpPr>
          <p:nvPr>
            <p:ph type="ftr" sz="quarter" idx="11"/>
          </p:nvPr>
        </p:nvSpPr>
        <p:spPr/>
        <p:txBody>
          <a:bodyPr/>
          <a:lstStyle>
            <a:lvl1pPr>
              <a:defRPr/>
            </a:lvl1pPr>
          </a:lstStyle>
          <a:p>
            <a:pPr>
              <a:defRPr/>
            </a:pPr>
            <a:endParaRPr lang="ar-SA"/>
          </a:p>
        </p:txBody>
      </p:sp>
      <p:sp>
        <p:nvSpPr>
          <p:cNvPr id="7" name="عنصر نائب لرقم الشريحة 17"/>
          <p:cNvSpPr>
            <a:spLocks noGrp="1"/>
          </p:cNvSpPr>
          <p:nvPr>
            <p:ph type="sldNum" sz="quarter" idx="12"/>
          </p:nvPr>
        </p:nvSpPr>
        <p:spPr/>
        <p:txBody>
          <a:bodyPr/>
          <a:lstStyle>
            <a:lvl1pPr>
              <a:defRPr/>
            </a:lvl1pPr>
          </a:lstStyle>
          <a:p>
            <a:pPr>
              <a:defRPr/>
            </a:pPr>
            <a:fld id="{3EBDA527-754C-4799-85A6-6DD15051A23C}" type="slidenum">
              <a:rPr lang="ar-SA"/>
              <a:pPr>
                <a:defRPr/>
              </a:pPr>
              <a:t>‹#›</a:t>
            </a:fld>
            <a:endParaRPr lang="ar-SA"/>
          </a:p>
        </p:txBody>
      </p:sp>
    </p:spTree>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ar-SA" smtClean="0"/>
              <a:t>انقر لتحرير أنماط النص الرئيسي</a:t>
            </a:r>
          </a:p>
        </p:txBody>
      </p:sp>
      <p:sp>
        <p:nvSpPr>
          <p:cNvPr id="4" name="عنصر نائب للنص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ar-SA" smtClean="0"/>
              <a:t>انقر لتحرير أنماط النص الرئيسي</a:t>
            </a:r>
          </a:p>
        </p:txBody>
      </p:sp>
      <p:sp>
        <p:nvSpPr>
          <p:cNvPr id="5" name="عنصر نائب للمحتوى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محتوى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9"/>
          <p:cNvSpPr>
            <a:spLocks noGrp="1"/>
          </p:cNvSpPr>
          <p:nvPr>
            <p:ph type="dt" sz="half" idx="10"/>
          </p:nvPr>
        </p:nvSpPr>
        <p:spPr/>
        <p:txBody>
          <a:bodyPr/>
          <a:lstStyle>
            <a:lvl1pPr>
              <a:defRPr/>
            </a:lvl1pPr>
          </a:lstStyle>
          <a:p>
            <a:pPr>
              <a:defRPr/>
            </a:pPr>
            <a:fld id="{85BA23DA-27F5-4C49-A101-ACD5C964B83B}" type="datetimeFigureOut">
              <a:rPr lang="ar-SA"/>
              <a:pPr>
                <a:defRPr/>
              </a:pPr>
              <a:t>15/01/1440</a:t>
            </a:fld>
            <a:endParaRPr lang="ar-SA"/>
          </a:p>
        </p:txBody>
      </p:sp>
      <p:sp>
        <p:nvSpPr>
          <p:cNvPr id="8" name="عنصر نائب للتذييل 21"/>
          <p:cNvSpPr>
            <a:spLocks noGrp="1"/>
          </p:cNvSpPr>
          <p:nvPr>
            <p:ph type="ftr" sz="quarter" idx="11"/>
          </p:nvPr>
        </p:nvSpPr>
        <p:spPr/>
        <p:txBody>
          <a:bodyPr/>
          <a:lstStyle>
            <a:lvl1pPr>
              <a:defRPr/>
            </a:lvl1pPr>
          </a:lstStyle>
          <a:p>
            <a:pPr>
              <a:defRPr/>
            </a:pPr>
            <a:endParaRPr lang="ar-SA"/>
          </a:p>
        </p:txBody>
      </p:sp>
      <p:sp>
        <p:nvSpPr>
          <p:cNvPr id="9" name="عنصر نائب لرقم الشريحة 17"/>
          <p:cNvSpPr>
            <a:spLocks noGrp="1"/>
          </p:cNvSpPr>
          <p:nvPr>
            <p:ph type="sldNum" sz="quarter" idx="12"/>
          </p:nvPr>
        </p:nvSpPr>
        <p:spPr/>
        <p:txBody>
          <a:bodyPr/>
          <a:lstStyle>
            <a:lvl1pPr>
              <a:defRPr/>
            </a:lvl1pPr>
          </a:lstStyle>
          <a:p>
            <a:pPr>
              <a:defRPr/>
            </a:pPr>
            <a:fld id="{87A2F592-AD86-4244-8A81-3A69ACC75D43}" type="slidenum">
              <a:rPr lang="ar-SA"/>
              <a:pPr>
                <a:defRPr/>
              </a:pPr>
              <a:t>‹#›</a:t>
            </a:fld>
            <a:endParaRPr lang="ar-SA"/>
          </a:p>
        </p:txBody>
      </p:sp>
    </p:spTree>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ar-SA" smtClean="0"/>
              <a:t>انقر لتحرير نمط العنوان الرئيسي</a:t>
            </a:r>
            <a:endParaRPr lang="en-US"/>
          </a:p>
        </p:txBody>
      </p:sp>
      <p:sp>
        <p:nvSpPr>
          <p:cNvPr id="3" name="عنصر نائب للتاريخ 9"/>
          <p:cNvSpPr>
            <a:spLocks noGrp="1"/>
          </p:cNvSpPr>
          <p:nvPr>
            <p:ph type="dt" sz="half" idx="10"/>
          </p:nvPr>
        </p:nvSpPr>
        <p:spPr/>
        <p:txBody>
          <a:bodyPr/>
          <a:lstStyle>
            <a:lvl1pPr>
              <a:defRPr/>
            </a:lvl1pPr>
          </a:lstStyle>
          <a:p>
            <a:pPr>
              <a:defRPr/>
            </a:pPr>
            <a:fld id="{8B209494-BB20-4C24-818F-51C700FDAB04}" type="datetimeFigureOut">
              <a:rPr lang="ar-SA"/>
              <a:pPr>
                <a:defRPr/>
              </a:pPr>
              <a:t>15/01/1440</a:t>
            </a:fld>
            <a:endParaRPr lang="ar-SA"/>
          </a:p>
        </p:txBody>
      </p:sp>
      <p:sp>
        <p:nvSpPr>
          <p:cNvPr id="4" name="عنصر نائب للتذييل 21"/>
          <p:cNvSpPr>
            <a:spLocks noGrp="1"/>
          </p:cNvSpPr>
          <p:nvPr>
            <p:ph type="ftr" sz="quarter" idx="11"/>
          </p:nvPr>
        </p:nvSpPr>
        <p:spPr/>
        <p:txBody>
          <a:bodyPr/>
          <a:lstStyle>
            <a:lvl1pPr>
              <a:defRPr/>
            </a:lvl1pPr>
          </a:lstStyle>
          <a:p>
            <a:pPr>
              <a:defRPr/>
            </a:pPr>
            <a:endParaRPr lang="ar-SA"/>
          </a:p>
        </p:txBody>
      </p:sp>
      <p:sp>
        <p:nvSpPr>
          <p:cNvPr id="5" name="عنصر نائب لرقم الشريحة 17"/>
          <p:cNvSpPr>
            <a:spLocks noGrp="1"/>
          </p:cNvSpPr>
          <p:nvPr>
            <p:ph type="sldNum" sz="quarter" idx="12"/>
          </p:nvPr>
        </p:nvSpPr>
        <p:spPr/>
        <p:txBody>
          <a:bodyPr/>
          <a:lstStyle>
            <a:lvl1pPr>
              <a:defRPr/>
            </a:lvl1pPr>
          </a:lstStyle>
          <a:p>
            <a:pPr>
              <a:defRPr/>
            </a:pPr>
            <a:fld id="{03B657F6-D4B4-4442-82AE-09DAE8838982}" type="slidenum">
              <a:rPr lang="ar-SA"/>
              <a:pPr>
                <a:defRPr/>
              </a:pPr>
              <a:t>‹#›</a:t>
            </a:fld>
            <a:endParaRPr lang="ar-SA"/>
          </a:p>
        </p:txBody>
      </p:sp>
    </p:spTree>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9"/>
          <p:cNvSpPr>
            <a:spLocks noGrp="1"/>
          </p:cNvSpPr>
          <p:nvPr>
            <p:ph type="dt" sz="half" idx="10"/>
          </p:nvPr>
        </p:nvSpPr>
        <p:spPr/>
        <p:txBody>
          <a:bodyPr/>
          <a:lstStyle>
            <a:lvl1pPr>
              <a:defRPr/>
            </a:lvl1pPr>
          </a:lstStyle>
          <a:p>
            <a:pPr>
              <a:defRPr/>
            </a:pPr>
            <a:fld id="{F684E8A9-32DD-4DB5-9D9A-8717A0A52F13}" type="datetimeFigureOut">
              <a:rPr lang="ar-SA"/>
              <a:pPr>
                <a:defRPr/>
              </a:pPr>
              <a:t>15/01/1440</a:t>
            </a:fld>
            <a:endParaRPr lang="ar-SA"/>
          </a:p>
        </p:txBody>
      </p:sp>
      <p:sp>
        <p:nvSpPr>
          <p:cNvPr id="3" name="عنصر نائب للتذييل 21"/>
          <p:cNvSpPr>
            <a:spLocks noGrp="1"/>
          </p:cNvSpPr>
          <p:nvPr>
            <p:ph type="ftr" sz="quarter" idx="11"/>
          </p:nvPr>
        </p:nvSpPr>
        <p:spPr/>
        <p:txBody>
          <a:bodyPr/>
          <a:lstStyle>
            <a:lvl1pPr>
              <a:defRPr/>
            </a:lvl1pPr>
          </a:lstStyle>
          <a:p>
            <a:pPr>
              <a:defRPr/>
            </a:pPr>
            <a:endParaRPr lang="ar-SA"/>
          </a:p>
        </p:txBody>
      </p:sp>
      <p:sp>
        <p:nvSpPr>
          <p:cNvPr id="4" name="عنصر نائب لرقم الشريحة 17"/>
          <p:cNvSpPr>
            <a:spLocks noGrp="1"/>
          </p:cNvSpPr>
          <p:nvPr>
            <p:ph type="sldNum" sz="quarter" idx="12"/>
          </p:nvPr>
        </p:nvSpPr>
        <p:spPr/>
        <p:txBody>
          <a:bodyPr/>
          <a:lstStyle>
            <a:lvl1pPr>
              <a:defRPr/>
            </a:lvl1pPr>
          </a:lstStyle>
          <a:p>
            <a:pPr>
              <a:defRPr/>
            </a:pPr>
            <a:fld id="{5C205575-DF8A-4AE2-9451-119068799E10}" type="slidenum">
              <a:rPr lang="ar-SA"/>
              <a:pPr>
                <a:defRPr/>
              </a:pPr>
              <a:t>‹#›</a:t>
            </a:fld>
            <a:endParaRPr lang="ar-SA"/>
          </a:p>
        </p:txBody>
      </p:sp>
    </p:spTree>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ar-SA" smtClean="0"/>
              <a:t>انقر لتحرير نمط العنوان الرئيسي</a:t>
            </a:r>
            <a:endParaRPr lang="en-US"/>
          </a:p>
        </p:txBody>
      </p:sp>
      <p:sp>
        <p:nvSpPr>
          <p:cNvPr id="3" name="عنصر نائب للنص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ar-SA" smtClean="0"/>
              <a:t>انقر لتحرير أنماط النص الرئيسي</a:t>
            </a:r>
          </a:p>
        </p:txBody>
      </p:sp>
      <p:sp>
        <p:nvSpPr>
          <p:cNvPr id="4" name="عنصر نائب للمحتوى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9"/>
          <p:cNvSpPr>
            <a:spLocks noGrp="1"/>
          </p:cNvSpPr>
          <p:nvPr>
            <p:ph type="dt" sz="half" idx="10"/>
          </p:nvPr>
        </p:nvSpPr>
        <p:spPr/>
        <p:txBody>
          <a:bodyPr/>
          <a:lstStyle>
            <a:lvl1pPr>
              <a:defRPr/>
            </a:lvl1pPr>
          </a:lstStyle>
          <a:p>
            <a:pPr>
              <a:defRPr/>
            </a:pPr>
            <a:fld id="{F5ED136D-CD0F-4DAB-A0C4-3AEC498CDE53}" type="datetimeFigureOut">
              <a:rPr lang="ar-SA"/>
              <a:pPr>
                <a:defRPr/>
              </a:pPr>
              <a:t>15/01/1440</a:t>
            </a:fld>
            <a:endParaRPr lang="ar-SA"/>
          </a:p>
        </p:txBody>
      </p:sp>
      <p:sp>
        <p:nvSpPr>
          <p:cNvPr id="6" name="عنصر نائب للتذييل 21"/>
          <p:cNvSpPr>
            <a:spLocks noGrp="1"/>
          </p:cNvSpPr>
          <p:nvPr>
            <p:ph type="ftr" sz="quarter" idx="11"/>
          </p:nvPr>
        </p:nvSpPr>
        <p:spPr/>
        <p:txBody>
          <a:bodyPr/>
          <a:lstStyle>
            <a:lvl1pPr>
              <a:defRPr/>
            </a:lvl1pPr>
          </a:lstStyle>
          <a:p>
            <a:pPr>
              <a:defRPr/>
            </a:pPr>
            <a:endParaRPr lang="ar-SA"/>
          </a:p>
        </p:txBody>
      </p:sp>
      <p:sp>
        <p:nvSpPr>
          <p:cNvPr id="7" name="عنصر نائب لرقم الشريحة 17"/>
          <p:cNvSpPr>
            <a:spLocks noGrp="1"/>
          </p:cNvSpPr>
          <p:nvPr>
            <p:ph type="sldNum" sz="quarter" idx="12"/>
          </p:nvPr>
        </p:nvSpPr>
        <p:spPr/>
        <p:txBody>
          <a:bodyPr/>
          <a:lstStyle>
            <a:lvl1pPr>
              <a:defRPr/>
            </a:lvl1pPr>
          </a:lstStyle>
          <a:p>
            <a:pPr>
              <a:defRPr/>
            </a:pPr>
            <a:fld id="{DCADA8AC-03E0-4C19-870E-D869B7FD10BC}" type="slidenum">
              <a:rPr lang="ar-SA"/>
              <a:pPr>
                <a:defRPr/>
              </a:pPr>
              <a:t>‹#›</a:t>
            </a:fld>
            <a:endParaRPr lang="ar-SA"/>
          </a:p>
        </p:txBody>
      </p:sp>
    </p:spTree>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5" name="مستطيل ذو زاوية واحدة مخدوشة ودائرية 13"/>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مثلث قائم الزاوية 14"/>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شكل حر 15"/>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ea typeface="+mn-ea"/>
              <a:cs typeface="+mn-cs"/>
            </a:endParaRPr>
          </a:p>
        </p:txBody>
      </p:sp>
      <p:sp>
        <p:nvSpPr>
          <p:cNvPr id="8" name="شكل حر 16"/>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ea typeface="+mn-ea"/>
              <a:cs typeface="+mn-cs"/>
            </a:endParaRPr>
          </a:p>
        </p:txBody>
      </p:sp>
      <p:sp>
        <p:nvSpPr>
          <p:cNvPr id="2" name="عنوان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ar-SA" smtClean="0"/>
              <a:t>انقر لتحرير نمط العنوان الرئيسي</a:t>
            </a:r>
            <a:endParaRPr lang="en-US"/>
          </a:p>
        </p:txBody>
      </p:sp>
      <p:sp>
        <p:nvSpPr>
          <p:cNvPr id="4" name="عنصر نائب للنص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ar-SA" smtClean="0"/>
              <a:t>انقر لتحرير أنماط النص الرئيسي</a:t>
            </a:r>
          </a:p>
        </p:txBody>
      </p:sp>
      <p:sp>
        <p:nvSpPr>
          <p:cNvPr id="3" name="عنصر نائب للصورة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ar-SA" noProof="0" smtClean="0"/>
              <a:t>انقر فوق الرمز لإضافة صورة</a:t>
            </a:r>
            <a:endParaRPr lang="en-US" noProof="0" dirty="0"/>
          </a:p>
        </p:txBody>
      </p:sp>
      <p:sp>
        <p:nvSpPr>
          <p:cNvPr id="9" name="عنصر نائب للتاريخ 4"/>
          <p:cNvSpPr>
            <a:spLocks noGrp="1"/>
          </p:cNvSpPr>
          <p:nvPr>
            <p:ph type="dt" sz="half" idx="10"/>
          </p:nvPr>
        </p:nvSpPr>
        <p:spPr/>
        <p:txBody>
          <a:bodyPr/>
          <a:lstStyle>
            <a:lvl1pPr>
              <a:defRPr/>
            </a:lvl1pPr>
          </a:lstStyle>
          <a:p>
            <a:pPr>
              <a:defRPr/>
            </a:pPr>
            <a:fld id="{61E69846-FB7D-4463-8731-DF00A0CD54DC}" type="datetimeFigureOut">
              <a:rPr lang="ar-SA"/>
              <a:pPr>
                <a:defRPr/>
              </a:pPr>
              <a:t>15/01/1440</a:t>
            </a:fld>
            <a:endParaRPr lang="ar-SA"/>
          </a:p>
        </p:txBody>
      </p:sp>
      <p:sp>
        <p:nvSpPr>
          <p:cNvPr id="10" name="عنصر نائب للتذييل 5"/>
          <p:cNvSpPr>
            <a:spLocks noGrp="1"/>
          </p:cNvSpPr>
          <p:nvPr>
            <p:ph type="ftr" sz="quarter" idx="11"/>
          </p:nvPr>
        </p:nvSpPr>
        <p:spPr/>
        <p:txBody>
          <a:bodyPr/>
          <a:lstStyle>
            <a:lvl1pPr>
              <a:defRPr/>
            </a:lvl1pPr>
          </a:lstStyle>
          <a:p>
            <a:pPr>
              <a:defRPr/>
            </a:pPr>
            <a:endParaRPr lang="ar-SA"/>
          </a:p>
        </p:txBody>
      </p:sp>
      <p:sp>
        <p:nvSpPr>
          <p:cNvPr id="11" name="عنصر نائب لرقم الشريحة 6"/>
          <p:cNvSpPr>
            <a:spLocks noGrp="1"/>
          </p:cNvSpPr>
          <p:nvPr>
            <p:ph type="sldNum" sz="quarter" idx="12"/>
          </p:nvPr>
        </p:nvSpPr>
        <p:spPr>
          <a:xfrm>
            <a:off x="8077200" y="6356350"/>
            <a:ext cx="609600" cy="365125"/>
          </a:xfrm>
        </p:spPr>
        <p:txBody>
          <a:bodyPr/>
          <a:lstStyle>
            <a:lvl1pPr>
              <a:defRPr/>
            </a:lvl1pPr>
          </a:lstStyle>
          <a:p>
            <a:pPr>
              <a:defRPr/>
            </a:pPr>
            <a:fld id="{C3BDD1F8-7D11-4759-92DA-BE2267BE9C67}" type="slidenum">
              <a:rPr lang="ar-SA"/>
              <a:pPr>
                <a:defRPr/>
              </a:pPr>
              <a:t>‹#›</a:t>
            </a:fld>
            <a:endParaRPr lang="ar-SA"/>
          </a:p>
        </p:txBody>
      </p:sp>
    </p:spTree>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شكل حر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ea typeface="+mn-ea"/>
              <a:cs typeface="+mn-cs"/>
            </a:endParaRPr>
          </a:p>
        </p:txBody>
      </p:sp>
      <p:sp>
        <p:nvSpPr>
          <p:cNvPr id="8" name="شكل حر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rtl="0" fontAlgn="auto">
              <a:spcBef>
                <a:spcPts val="0"/>
              </a:spcBef>
              <a:spcAft>
                <a:spcPts val="0"/>
              </a:spcAft>
              <a:defRPr/>
            </a:pPr>
            <a:endParaRPr lang="en-US">
              <a:latin typeface="+mn-lt"/>
              <a:ea typeface="+mn-ea"/>
              <a:cs typeface="+mn-cs"/>
            </a:endParaRPr>
          </a:p>
        </p:txBody>
      </p:sp>
      <p:sp>
        <p:nvSpPr>
          <p:cNvPr id="1028" name="عنصر نائب للعنوان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ar-SA" smtClean="0"/>
              <a:t>انقر لتحرير نمط العنوان الرئيسي</a:t>
            </a:r>
          </a:p>
        </p:txBody>
      </p:sp>
      <p:sp>
        <p:nvSpPr>
          <p:cNvPr id="1029" name="عنصر نائب للنص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10" name="عنصر نائب للتاريخ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ea typeface="+mn-ea"/>
                <a:cs typeface="+mn-cs"/>
              </a:defRPr>
            </a:lvl1pPr>
          </a:lstStyle>
          <a:p>
            <a:pPr>
              <a:defRPr/>
            </a:pPr>
            <a:fld id="{5856B4D1-8AEA-4B58-9FBC-FD75E49533D2}" type="datetimeFigureOut">
              <a:rPr lang="ar-SA"/>
              <a:pPr>
                <a:defRPr/>
              </a:pPr>
              <a:t>15/01/1440</a:t>
            </a:fld>
            <a:endParaRPr lang="ar-SA"/>
          </a:p>
        </p:txBody>
      </p:sp>
      <p:sp>
        <p:nvSpPr>
          <p:cNvPr id="22" name="عنصر نائب للتذييل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ea typeface="+mn-ea"/>
                <a:cs typeface="+mn-cs"/>
              </a:defRPr>
            </a:lvl1pPr>
          </a:lstStyle>
          <a:p>
            <a:pPr>
              <a:defRPr/>
            </a:pPr>
            <a:endParaRPr lang="ar-SA"/>
          </a:p>
        </p:txBody>
      </p:sp>
      <p:sp>
        <p:nvSpPr>
          <p:cNvPr id="18" name="عنصر نائب لرقم الشريحة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ea typeface="+mn-ea"/>
                <a:cs typeface="+mn-cs"/>
              </a:defRPr>
            </a:lvl1pPr>
          </a:lstStyle>
          <a:p>
            <a:pPr>
              <a:defRPr/>
            </a:pPr>
            <a:fld id="{1AA96DE2-83B4-417A-9F61-41F76E798020}" type="slidenum">
              <a:rPr lang="ar-SA"/>
              <a:pPr>
                <a:defRPr/>
              </a:pPr>
              <a:t>‹#›</a:t>
            </a:fld>
            <a:endParaRPr lang="ar-SA"/>
          </a:p>
        </p:txBody>
      </p:sp>
      <p:grpSp>
        <p:nvGrpSpPr>
          <p:cNvPr id="1033" name="مجموعة 1"/>
          <p:cNvGrpSpPr>
            <a:grpSpLocks/>
          </p:cNvGrpSpPr>
          <p:nvPr/>
        </p:nvGrpSpPr>
        <p:grpSpPr bwMode="auto">
          <a:xfrm>
            <a:off x="-19050" y="203200"/>
            <a:ext cx="9180513" cy="647700"/>
            <a:chOff x="-19045" y="216550"/>
            <a:chExt cx="9180548" cy="649224"/>
          </a:xfrm>
        </p:grpSpPr>
        <p:sp>
          <p:nvSpPr>
            <p:cNvPr id="12" name="شكل حر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13" name="شكل حر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grpSp>
    </p:spTree>
  </p:cSld>
  <p:clrMap bg1="lt1" tx1="dk1" bg2="lt2" tx2="dk2" accent1="accent1" accent2="accent2" accent3="accent3" accent4="accent4" accent5="accent5" accent6="accent6" hlink="hlink" folHlink="folHlink"/>
  <p:sldLayoutIdLst>
    <p:sldLayoutId id="2147483683" r:id="rId1"/>
    <p:sldLayoutId id="2147483675" r:id="rId2"/>
    <p:sldLayoutId id="2147483684" r:id="rId3"/>
    <p:sldLayoutId id="2147483676" r:id="rId4"/>
    <p:sldLayoutId id="2147483677" r:id="rId5"/>
    <p:sldLayoutId id="2147483678" r:id="rId6"/>
    <p:sldLayoutId id="2147483679" r:id="rId7"/>
    <p:sldLayoutId id="2147483680" r:id="rId8"/>
    <p:sldLayoutId id="2147483685" r:id="rId9"/>
    <p:sldLayoutId id="2147483681" r:id="rId10"/>
    <p:sldLayoutId id="2147483682" r:id="rId11"/>
  </p:sldLayoutIdLst>
  <p:transition>
    <p:split orient="vert"/>
  </p:transition>
  <p:timing>
    <p:tnLst>
      <p:par>
        <p:cTn id="1" dur="indefinite" restart="never" nodeType="tmRoot"/>
      </p:par>
    </p:tnLst>
  </p:timing>
  <p:txStyles>
    <p:titleStyle>
      <a:lvl1pPr algn="l" rtl="1" fontAlgn="base">
        <a:spcBef>
          <a:spcPct val="0"/>
        </a:spcBef>
        <a:spcAft>
          <a:spcPct val="0"/>
        </a:spcAft>
        <a:defRPr sz="5000" kern="1200">
          <a:solidFill>
            <a:schemeClr val="tx2"/>
          </a:solidFill>
          <a:latin typeface="+mj-lt"/>
          <a:ea typeface="+mj-ea"/>
          <a:cs typeface="+mj-cs"/>
        </a:defRPr>
      </a:lvl1pPr>
      <a:lvl2pPr algn="l" rtl="1" fontAlgn="base">
        <a:spcBef>
          <a:spcPct val="0"/>
        </a:spcBef>
        <a:spcAft>
          <a:spcPct val="0"/>
        </a:spcAft>
        <a:defRPr sz="5000">
          <a:solidFill>
            <a:schemeClr val="tx2"/>
          </a:solidFill>
          <a:latin typeface="Calibri" pitchFamily="34" charset="0"/>
          <a:cs typeface="Traditional Arabic" pitchFamily="18" charset="-78"/>
        </a:defRPr>
      </a:lvl2pPr>
      <a:lvl3pPr algn="l" rtl="1" fontAlgn="base">
        <a:spcBef>
          <a:spcPct val="0"/>
        </a:spcBef>
        <a:spcAft>
          <a:spcPct val="0"/>
        </a:spcAft>
        <a:defRPr sz="5000">
          <a:solidFill>
            <a:schemeClr val="tx2"/>
          </a:solidFill>
          <a:latin typeface="Calibri" pitchFamily="34" charset="0"/>
          <a:cs typeface="Traditional Arabic" pitchFamily="18" charset="-78"/>
        </a:defRPr>
      </a:lvl3pPr>
      <a:lvl4pPr algn="l" rtl="1" fontAlgn="base">
        <a:spcBef>
          <a:spcPct val="0"/>
        </a:spcBef>
        <a:spcAft>
          <a:spcPct val="0"/>
        </a:spcAft>
        <a:defRPr sz="5000">
          <a:solidFill>
            <a:schemeClr val="tx2"/>
          </a:solidFill>
          <a:latin typeface="Calibri" pitchFamily="34" charset="0"/>
          <a:cs typeface="Traditional Arabic" pitchFamily="18" charset="-78"/>
        </a:defRPr>
      </a:lvl4pPr>
      <a:lvl5pPr algn="l" rtl="1" fontAlgn="base">
        <a:spcBef>
          <a:spcPct val="0"/>
        </a:spcBef>
        <a:spcAft>
          <a:spcPct val="0"/>
        </a:spcAft>
        <a:defRPr sz="5000">
          <a:solidFill>
            <a:schemeClr val="tx2"/>
          </a:solidFill>
          <a:latin typeface="Calibri" pitchFamily="34" charset="0"/>
          <a:cs typeface="Traditional Arabic" pitchFamily="18" charset="-78"/>
        </a:defRPr>
      </a:lvl5pPr>
      <a:lvl6pPr marL="457200" algn="l" rtl="1" fontAlgn="base">
        <a:spcBef>
          <a:spcPct val="0"/>
        </a:spcBef>
        <a:spcAft>
          <a:spcPct val="0"/>
        </a:spcAft>
        <a:defRPr sz="5000">
          <a:solidFill>
            <a:schemeClr val="tx2"/>
          </a:solidFill>
          <a:latin typeface="Calibri" pitchFamily="34" charset="0"/>
          <a:cs typeface="Traditional Arabic" pitchFamily="18" charset="-78"/>
        </a:defRPr>
      </a:lvl6pPr>
      <a:lvl7pPr marL="914400" algn="l" rtl="1" fontAlgn="base">
        <a:spcBef>
          <a:spcPct val="0"/>
        </a:spcBef>
        <a:spcAft>
          <a:spcPct val="0"/>
        </a:spcAft>
        <a:defRPr sz="5000">
          <a:solidFill>
            <a:schemeClr val="tx2"/>
          </a:solidFill>
          <a:latin typeface="Calibri" pitchFamily="34" charset="0"/>
          <a:cs typeface="Traditional Arabic" pitchFamily="18" charset="-78"/>
        </a:defRPr>
      </a:lvl7pPr>
      <a:lvl8pPr marL="1371600" algn="l" rtl="1" fontAlgn="base">
        <a:spcBef>
          <a:spcPct val="0"/>
        </a:spcBef>
        <a:spcAft>
          <a:spcPct val="0"/>
        </a:spcAft>
        <a:defRPr sz="5000">
          <a:solidFill>
            <a:schemeClr val="tx2"/>
          </a:solidFill>
          <a:latin typeface="Calibri" pitchFamily="34" charset="0"/>
          <a:cs typeface="Traditional Arabic" pitchFamily="18" charset="-78"/>
        </a:defRPr>
      </a:lvl8pPr>
      <a:lvl9pPr marL="1828800" algn="l" rtl="1" fontAlgn="base">
        <a:spcBef>
          <a:spcPct val="0"/>
        </a:spcBef>
        <a:spcAft>
          <a:spcPct val="0"/>
        </a:spcAft>
        <a:defRPr sz="5000">
          <a:solidFill>
            <a:schemeClr val="tx2"/>
          </a:solidFill>
          <a:latin typeface="Calibri" pitchFamily="34" charset="0"/>
          <a:cs typeface="Traditional Arabic" pitchFamily="18" charset="-78"/>
        </a:defRPr>
      </a:lvl9pPr>
    </p:titleStyle>
    <p:bodyStyle>
      <a:lvl1pPr marL="273050" indent="-273050" algn="r" rtl="1" fontAlgn="base">
        <a:spcBef>
          <a:spcPct val="20000"/>
        </a:spcBef>
        <a:spcAft>
          <a:spcPct val="0"/>
        </a:spcAft>
        <a:buClr>
          <a:srgbClr val="A5AB81"/>
        </a:buClr>
        <a:buSzPct val="95000"/>
        <a:buFont typeface="Wingdings 2" pitchFamily="18" charset="2"/>
        <a:buChar char=""/>
        <a:defRPr sz="2600" kern="1200">
          <a:solidFill>
            <a:schemeClr val="tx1"/>
          </a:solidFill>
          <a:latin typeface="+mn-lt"/>
          <a:ea typeface="Majalla UI"/>
          <a:cs typeface="+mn-cs"/>
        </a:defRPr>
      </a:lvl1pPr>
      <a:lvl2pPr marL="639763" indent="-246063" algn="r" rtl="1"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ajalla UI"/>
          <a:cs typeface="+mn-cs"/>
        </a:defRPr>
      </a:lvl2pPr>
      <a:lvl3pPr marL="914400" indent="-246063" algn="r" rtl="1"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ajalla UI"/>
          <a:cs typeface="+mn-cs"/>
        </a:defRPr>
      </a:lvl3pPr>
      <a:lvl4pPr marL="1187450" indent="-209550" algn="r" rtl="1" fontAlgn="base">
        <a:spcBef>
          <a:spcPct val="20000"/>
        </a:spcBef>
        <a:spcAft>
          <a:spcPct val="0"/>
        </a:spcAft>
        <a:buClr>
          <a:srgbClr val="A5AB81"/>
        </a:buClr>
        <a:buSzPct val="65000"/>
        <a:buFont typeface="Wingdings 2" pitchFamily="18" charset="2"/>
        <a:buChar char=""/>
        <a:defRPr sz="2000" kern="1200">
          <a:solidFill>
            <a:schemeClr val="tx1"/>
          </a:solidFill>
          <a:latin typeface="+mn-lt"/>
          <a:ea typeface="Majalla UI"/>
          <a:cs typeface="+mn-cs"/>
        </a:defRPr>
      </a:lvl4pPr>
      <a:lvl5pPr marL="1462088" indent="-209550" algn="r" rtl="1" fontAlgn="base">
        <a:spcBef>
          <a:spcPct val="20000"/>
        </a:spcBef>
        <a:spcAft>
          <a:spcPct val="0"/>
        </a:spcAft>
        <a:buClr>
          <a:srgbClr val="D8B25C"/>
        </a:buClr>
        <a:buSzPct val="65000"/>
        <a:buFont typeface="Wingdings 2" pitchFamily="18" charset="2"/>
        <a:buChar char=""/>
        <a:defRPr sz="2000" kern="1200">
          <a:solidFill>
            <a:schemeClr val="tx1"/>
          </a:solidFill>
          <a:latin typeface="+mn-lt"/>
          <a:ea typeface="Majalla UI"/>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404664"/>
            <a:ext cx="7488832"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وان 1"/>
          <p:cNvSpPr>
            <a:spLocks noGrp="1"/>
          </p:cNvSpPr>
          <p:nvPr>
            <p:ph type="ctrTitle"/>
          </p:nvPr>
        </p:nvSpPr>
        <p:spPr>
          <a:xfrm>
            <a:off x="325760" y="260649"/>
            <a:ext cx="8494712" cy="3888432"/>
          </a:xfrm>
        </p:spPr>
        <p:txBody>
          <a:bodyPr>
            <a:noAutofit/>
          </a:bodyPr>
          <a:lstStyle/>
          <a:p>
            <a:pPr algn="ctr" fontAlgn="auto">
              <a:spcAft>
                <a:spcPts val="0"/>
              </a:spcAft>
              <a:defRPr/>
            </a:pPr>
            <a:r>
              <a:rPr lang="ar-SA" sz="4800" dirty="0">
                <a:solidFill>
                  <a:srgbClr val="FFFF00"/>
                </a:solidFill>
              </a:rPr>
              <a:t/>
            </a:r>
            <a:br>
              <a:rPr lang="ar-SA" sz="4800" dirty="0">
                <a:solidFill>
                  <a:srgbClr val="FFFF00"/>
                </a:solidFill>
              </a:rPr>
            </a:br>
            <a:r>
              <a:rPr lang="ar-SA" sz="4800" dirty="0">
                <a:solidFill>
                  <a:srgbClr val="FFFF00"/>
                </a:solidFill>
              </a:rPr>
              <a:t>تــــقريــــر</a:t>
            </a:r>
            <a:br>
              <a:rPr lang="ar-SA" sz="4800" dirty="0">
                <a:solidFill>
                  <a:srgbClr val="FFFF00"/>
                </a:solidFill>
              </a:rPr>
            </a:br>
            <a:r>
              <a:rPr lang="ar-SA" sz="4800" dirty="0">
                <a:solidFill>
                  <a:srgbClr val="FFFF00"/>
                </a:solidFill>
              </a:rPr>
              <a:t>في</a:t>
            </a:r>
            <a:br>
              <a:rPr lang="ar-SA" sz="4800" dirty="0">
                <a:solidFill>
                  <a:srgbClr val="FFFF00"/>
                </a:solidFill>
              </a:rPr>
            </a:br>
            <a:r>
              <a:rPr lang="ar-SA" sz="4800" dirty="0">
                <a:solidFill>
                  <a:srgbClr val="FFFF00"/>
                </a:solidFill>
              </a:rPr>
              <a:t>-  مقدمة عن الارشاد والمهارات الارشادية</a:t>
            </a:r>
            <a:br>
              <a:rPr lang="ar-SA" sz="4800" dirty="0">
                <a:solidFill>
                  <a:srgbClr val="FFFF00"/>
                </a:solidFill>
              </a:rPr>
            </a:br>
            <a:r>
              <a:rPr lang="ar-SA" sz="4800" dirty="0">
                <a:solidFill>
                  <a:srgbClr val="FFFF00"/>
                </a:solidFill>
              </a:rPr>
              <a:t>- مهارة التعامل مع مقاومة المسترشد</a:t>
            </a:r>
            <a:br>
              <a:rPr lang="ar-SA" sz="4800" dirty="0">
                <a:solidFill>
                  <a:srgbClr val="FFFF00"/>
                </a:solidFill>
              </a:rPr>
            </a:br>
            <a:endParaRPr lang="ar-SA" sz="4800" dirty="0">
              <a:solidFill>
                <a:srgbClr val="FFFF00"/>
              </a:solidFill>
            </a:endParaRPr>
          </a:p>
        </p:txBody>
      </p:sp>
      <p:sp>
        <p:nvSpPr>
          <p:cNvPr id="5124" name="عنوان فرعي 2"/>
          <p:cNvSpPr>
            <a:spLocks noGrp="1"/>
          </p:cNvSpPr>
          <p:nvPr>
            <p:ph type="subTitle" idx="1"/>
          </p:nvPr>
        </p:nvSpPr>
        <p:spPr>
          <a:xfrm>
            <a:off x="533400" y="4556124"/>
            <a:ext cx="7854950" cy="2041227"/>
          </a:xfrm>
        </p:spPr>
        <p:txBody>
          <a:bodyPr/>
          <a:lstStyle/>
          <a:p>
            <a:pPr marR="0" algn="ctr"/>
            <a:r>
              <a:rPr lang="ar-SA" sz="2800" b="1" dirty="0">
                <a:solidFill>
                  <a:srgbClr val="99FF33"/>
                </a:solidFill>
              </a:rPr>
              <a:t>باشراف</a:t>
            </a:r>
          </a:p>
          <a:p>
            <a:pPr marR="0" algn="ctr"/>
            <a:r>
              <a:rPr lang="ar-SA" sz="2800" b="1" dirty="0">
                <a:solidFill>
                  <a:srgbClr val="99FF33"/>
                </a:solidFill>
              </a:rPr>
              <a:t>أ.م.د. محمد ابراهيم حسين</a:t>
            </a:r>
          </a:p>
          <a:p>
            <a:pPr marR="0" algn="ctr"/>
            <a:r>
              <a:rPr lang="ar-SA" sz="2800" b="1" dirty="0">
                <a:solidFill>
                  <a:srgbClr val="99FF33"/>
                </a:solidFill>
              </a:rPr>
              <a:t>اعداد</a:t>
            </a:r>
          </a:p>
          <a:p>
            <a:pPr marR="0" algn="ctr"/>
            <a:r>
              <a:rPr lang="ar-SA" sz="2800" b="1" dirty="0">
                <a:solidFill>
                  <a:srgbClr val="99FF33"/>
                </a:solidFill>
              </a:rPr>
              <a:t>الطالبة/ سناء حسين خلف</a:t>
            </a:r>
          </a:p>
          <a:p>
            <a:pPr marR="0"/>
            <a:endParaRPr lang="ar-SA" sz="8000" b="1" dirty="0" smtClean="0">
              <a:solidFill>
                <a:srgbClr val="99FF33"/>
              </a:solidFill>
            </a:endParaRPr>
          </a:p>
        </p:txBody>
      </p:sp>
      <p:sp>
        <p:nvSpPr>
          <p:cNvPr id="3" name="Rectangle 2"/>
          <p:cNvSpPr/>
          <p:nvPr/>
        </p:nvSpPr>
        <p:spPr>
          <a:xfrm>
            <a:off x="2411760" y="1329207"/>
            <a:ext cx="4572000" cy="369332"/>
          </a:xfrm>
          <a:prstGeom prst="rect">
            <a:avLst/>
          </a:prstGeom>
        </p:spPr>
        <p:txBody>
          <a:bodyPr>
            <a:spAutoFit/>
          </a:bodyPr>
          <a:lstStyle/>
          <a:p>
            <a:endParaRPr lang="ar-IQ" dirty="0"/>
          </a:p>
        </p:txBody>
      </p:sp>
    </p:spTree>
  </p:cSld>
  <p:clrMapOvr>
    <a:masterClrMapping/>
  </p:clrMapOvr>
  <p:transition>
    <p:split orient="vert"/>
    <p:sndAc>
      <p:stSnd>
        <p:snd r:embed="rId3" name="explod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2000"/>
                                        <p:tgtEl>
                                          <p:spTgt spid="1028"/>
                                        </p:tgtEl>
                                      </p:cBhvr>
                                    </p:animEffect>
                                    <p:anim calcmode="lin" valueType="num">
                                      <p:cBhvr>
                                        <p:cTn id="8" dur="2000" fill="hold"/>
                                        <p:tgtEl>
                                          <p:spTgt spid="1028"/>
                                        </p:tgtEl>
                                        <p:attrNameLst>
                                          <p:attrName>ppt_w</p:attrName>
                                        </p:attrNameLst>
                                      </p:cBhvr>
                                      <p:tavLst>
                                        <p:tav tm="0" fmla="#ppt_w*sin(2.5*pi*$)">
                                          <p:val>
                                            <p:fltVal val="0"/>
                                          </p:val>
                                        </p:tav>
                                        <p:tav tm="100000">
                                          <p:val>
                                            <p:fltVal val="1"/>
                                          </p:val>
                                        </p:tav>
                                      </p:tavLst>
                                    </p:anim>
                                    <p:anim calcmode="lin" valueType="num">
                                      <p:cBhvr>
                                        <p:cTn id="9" dur="2000" fill="hold"/>
                                        <p:tgtEl>
                                          <p:spTgt spid="102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عنوان 1"/>
          <p:cNvSpPr>
            <a:spLocks noGrp="1"/>
          </p:cNvSpPr>
          <p:nvPr>
            <p:ph type="title"/>
          </p:nvPr>
        </p:nvSpPr>
        <p:spPr>
          <a:xfrm>
            <a:off x="457200" y="188640"/>
            <a:ext cx="8229600" cy="1143000"/>
          </a:xfrm>
        </p:spPr>
        <p:txBody>
          <a:bodyPr/>
          <a:lstStyle/>
          <a:p>
            <a:r>
              <a:rPr lang="ar-IQ" sz="6600" b="1" dirty="0" smtClean="0">
                <a:solidFill>
                  <a:srgbClr val="660066"/>
                </a:solidFill>
              </a:rPr>
              <a:t>اهداف المقاومة</a:t>
            </a:r>
            <a:r>
              <a:rPr lang="ar-SA" sz="6600" b="1" dirty="0" smtClean="0">
                <a:solidFill>
                  <a:srgbClr val="660066"/>
                </a:solidFill>
              </a:rPr>
              <a:t>:</a:t>
            </a:r>
            <a:endParaRPr lang="ar-SA" sz="6600" b="1" dirty="0" smtClean="0">
              <a:solidFill>
                <a:srgbClr val="002060"/>
              </a:solidFill>
            </a:endParaRPr>
          </a:p>
        </p:txBody>
      </p:sp>
      <p:sp>
        <p:nvSpPr>
          <p:cNvPr id="3" name="عنصر نائب للمحتوى 2"/>
          <p:cNvSpPr>
            <a:spLocks noGrp="1"/>
          </p:cNvSpPr>
          <p:nvPr>
            <p:ph idx="1"/>
          </p:nvPr>
        </p:nvSpPr>
        <p:spPr>
          <a:xfrm>
            <a:off x="3276600" y="1196752"/>
            <a:ext cx="5867400" cy="5229225"/>
          </a:xfrm>
        </p:spPr>
        <p:txBody>
          <a:bodyPr/>
          <a:lstStyle/>
          <a:p>
            <a:r>
              <a:rPr lang="ar-SA" sz="2800" b="1" dirty="0"/>
              <a:t>أهداف المقاومة:</a:t>
            </a:r>
          </a:p>
          <a:p>
            <a:r>
              <a:rPr lang="ar-SA" sz="2800" b="1" dirty="0"/>
              <a:t>    وتهدف المقاومة إلى الحيلولة دون ظهور المواد المكبوتة في اللاشعور إلى حيز الشعور. وتهدف كذلك إلى مقاومة التغير الذي يحث نتيجة لعملية الإرشاد ,</a:t>
            </a:r>
          </a:p>
          <a:p>
            <a:r>
              <a:rPr lang="ar-SA" sz="2800" b="1" dirty="0"/>
              <a:t>وتظهر المقاومة بصفة خاصة عند العميل غير المقبل على عملية الإرشاد وغير المتعاون أو ما يطلق عليه "العميل المقاوم".</a:t>
            </a:r>
          </a:p>
          <a:p>
            <a:endParaRPr lang="ar-SA" sz="4400" b="1"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772816"/>
            <a:ext cx="2895600" cy="401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عنوان 1"/>
          <p:cNvSpPr>
            <a:spLocks noGrp="1"/>
          </p:cNvSpPr>
          <p:nvPr>
            <p:ph type="title"/>
          </p:nvPr>
        </p:nvSpPr>
        <p:spPr>
          <a:xfrm>
            <a:off x="457200" y="549275"/>
            <a:ext cx="8229600" cy="1143000"/>
          </a:xfrm>
        </p:spPr>
        <p:txBody>
          <a:bodyPr/>
          <a:lstStyle/>
          <a:p>
            <a:r>
              <a:rPr lang="ar-SA" sz="6600" b="1" smtClean="0">
                <a:solidFill>
                  <a:srgbClr val="C00000"/>
                </a:solidFill>
              </a:rPr>
              <a:t>أنماط المقاومين :</a:t>
            </a:r>
          </a:p>
        </p:txBody>
      </p:sp>
      <p:sp>
        <p:nvSpPr>
          <p:cNvPr id="5" name="Content Placeholder 4"/>
          <p:cNvSpPr>
            <a:spLocks noGrp="1"/>
          </p:cNvSpPr>
          <p:nvPr>
            <p:ph idx="1"/>
          </p:nvPr>
        </p:nvSpPr>
        <p:spPr/>
        <p:txBody>
          <a:bodyPr/>
          <a:lstStyle/>
          <a:p>
            <a:r>
              <a:rPr lang="ar-IQ" sz="2000" dirty="0"/>
              <a:t>-</a:t>
            </a:r>
            <a:r>
              <a:rPr lang="ar-IQ" sz="2000" dirty="0">
                <a:solidFill>
                  <a:srgbClr val="C00000"/>
                </a:solidFill>
              </a:rPr>
              <a:t>المتجارب</a:t>
            </a:r>
            <a:r>
              <a:rPr lang="ar-IQ" sz="2000" dirty="0"/>
              <a:t>:وهو الذي يدعي أن عنده تجربة وخبرة طويلة ، وأن تجربته أثبتت فشل هذه الفكرة التغييرية.</a:t>
            </a:r>
          </a:p>
          <a:p>
            <a:r>
              <a:rPr lang="ar-IQ" sz="2000" dirty="0"/>
              <a:t>2-</a:t>
            </a:r>
            <a:r>
              <a:rPr lang="ar-IQ" sz="2000" dirty="0">
                <a:solidFill>
                  <a:srgbClr val="C00000"/>
                </a:solidFill>
              </a:rPr>
              <a:t>المتسائل</a:t>
            </a:r>
            <a:r>
              <a:rPr lang="ar-IQ" sz="2000" dirty="0"/>
              <a:t>:وهو الذي يوجه الاسئلة الكثيرة بطريقة ملتوية خبيثة ،مع التركيز على الأسئلة التي تتناول أمورا هامشية جزئية ، حتى يبين فشل المشروع التغيري.</a:t>
            </a:r>
          </a:p>
          <a:p>
            <a:r>
              <a:rPr lang="ar-IQ" sz="2000" dirty="0"/>
              <a:t>3-</a:t>
            </a:r>
            <a:r>
              <a:rPr lang="ar-IQ" sz="2000" dirty="0">
                <a:solidFill>
                  <a:srgbClr val="C00000"/>
                </a:solidFill>
              </a:rPr>
              <a:t>المتسلق</a:t>
            </a:r>
            <a:r>
              <a:rPr lang="ar-IQ" sz="2000" dirty="0"/>
              <a:t>:وهو الذي يتسلق الى القيادات العليا والوصول الى متخذي القرار ويقيم العلاقات الاجتماعية معهم ويتمكن بالتالي من اقناعهم بعدم قبول فكرة التغيير.</a:t>
            </a:r>
          </a:p>
          <a:p>
            <a:r>
              <a:rPr lang="ar-IQ" sz="2000" dirty="0">
                <a:solidFill>
                  <a:srgbClr val="C00000"/>
                </a:solidFill>
              </a:rPr>
              <a:t>4-المُعمم</a:t>
            </a:r>
            <a:r>
              <a:rPr lang="ar-IQ" sz="2000" dirty="0"/>
              <a:t>: وهو الذي يجعل من الحادثة الفردية ظاهرة عامة، ويضخم الأخطاء الصغيرة ويوهم الاخرين بان المشروع فاشل.</a:t>
            </a:r>
          </a:p>
          <a:p>
            <a:r>
              <a:rPr lang="ar-IQ" sz="2000" dirty="0">
                <a:solidFill>
                  <a:srgbClr val="C00000"/>
                </a:solidFill>
              </a:rPr>
              <a:t>5-الثرثار</a:t>
            </a:r>
            <a:r>
              <a:rPr lang="ar-IQ" sz="2000" dirty="0"/>
              <a:t>:وهو الذي يكثر الكلام والحوار والتعليق دون ان يترك للمُغير فرصة الحديث.</a:t>
            </a:r>
          </a:p>
          <a:p>
            <a:r>
              <a:rPr lang="ar-IQ" sz="2000" dirty="0">
                <a:solidFill>
                  <a:srgbClr val="C00000"/>
                </a:solidFill>
              </a:rPr>
              <a:t>6-الملتقط</a:t>
            </a:r>
            <a:r>
              <a:rPr lang="ar-IQ" sz="2000" dirty="0"/>
              <a:t>:وهو الذي يحسن الاستماع الى الغير ويحاول ان يلتقط بعض الكلمات والعبارات التي يتلفظ بها المغير ليثبت ان المشروع غير كامل وبه ثغرات كثيرة.</a:t>
            </a:r>
          </a:p>
          <a:p>
            <a:r>
              <a:rPr lang="ar-IQ" sz="2000" dirty="0">
                <a:solidFill>
                  <a:srgbClr val="C00000"/>
                </a:solidFill>
              </a:rPr>
              <a:t>7-المُركب</a:t>
            </a:r>
            <a:r>
              <a:rPr lang="ar-IQ" sz="2000" dirty="0"/>
              <a:t>:وهو الذي يحاول الافادة من جميع الكلمات والعبارات ويُركب بعضها على بعض ليثبت ان المشروع فاشل.</a:t>
            </a:r>
          </a:p>
          <a:p>
            <a:endParaRPr lang="en-US" dirty="0"/>
          </a:p>
        </p:txBody>
      </p:sp>
    </p:spTree>
  </p:cSld>
  <p:clrMapOvr>
    <a:masterClrMapping/>
  </p:clrMapOvr>
  <p:transition>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عنوان 1"/>
          <p:cNvSpPr>
            <a:spLocks noGrp="1"/>
          </p:cNvSpPr>
          <p:nvPr>
            <p:ph type="title"/>
          </p:nvPr>
        </p:nvSpPr>
        <p:spPr>
          <a:xfrm>
            <a:off x="457200" y="549275"/>
            <a:ext cx="8229600" cy="1143000"/>
          </a:xfrm>
        </p:spPr>
        <p:txBody>
          <a:bodyPr/>
          <a:lstStyle/>
          <a:p>
            <a:r>
              <a:rPr lang="ar-SA" sz="6600" b="1" smtClean="0">
                <a:solidFill>
                  <a:srgbClr val="C00000"/>
                </a:solidFill>
              </a:rPr>
              <a:t>أنماط المقاومين :</a:t>
            </a:r>
          </a:p>
        </p:txBody>
      </p:sp>
      <p:sp>
        <p:nvSpPr>
          <p:cNvPr id="3" name="عنصر نائب للمحتوى 2"/>
          <p:cNvSpPr>
            <a:spLocks noGrp="1"/>
          </p:cNvSpPr>
          <p:nvPr>
            <p:ph idx="1"/>
          </p:nvPr>
        </p:nvSpPr>
        <p:spPr>
          <a:xfrm>
            <a:off x="0" y="1628775"/>
            <a:ext cx="9144000" cy="5229225"/>
          </a:xfrm>
          <a:solidFill>
            <a:schemeClr val="accent3">
              <a:lumMod val="60000"/>
              <a:lumOff val="40000"/>
            </a:schemeClr>
          </a:solidFill>
        </p:spPr>
        <p:txBody>
          <a:bodyPr>
            <a:noAutofit/>
          </a:bodyPr>
          <a:lstStyle/>
          <a:p>
            <a:pPr marL="0" indent="0" fontAlgn="auto">
              <a:spcAft>
                <a:spcPts val="0"/>
              </a:spcAft>
              <a:buClrTx/>
              <a:buNone/>
              <a:defRPr/>
            </a:pPr>
            <a:r>
              <a:rPr lang="ar-IQ" sz="2000" b="1" dirty="0" smtClean="0"/>
              <a:t>8</a:t>
            </a:r>
            <a:r>
              <a:rPr lang="ar-SA" sz="2000" b="1" dirty="0" smtClean="0"/>
              <a:t>-</a:t>
            </a:r>
            <a:r>
              <a:rPr lang="ar-SA" sz="2000" b="1" dirty="0" smtClean="0">
                <a:solidFill>
                  <a:srgbClr val="C00000"/>
                </a:solidFill>
              </a:rPr>
              <a:t>المسوف</a:t>
            </a:r>
            <a:r>
              <a:rPr lang="ar-SA" sz="2000" b="1" dirty="0" smtClean="0"/>
              <a:t>:وهو </a:t>
            </a:r>
            <a:r>
              <a:rPr lang="ar-SA" sz="2000" b="1" dirty="0"/>
              <a:t>الذي يمدح المشروع التغيري ويثني على صاحبه ولكنه يقول ان وقت المشروع ليس الآن او ينبغي تأجيله.</a:t>
            </a:r>
          </a:p>
          <a:p>
            <a:pPr marL="0" indent="0" fontAlgn="auto">
              <a:spcAft>
                <a:spcPts val="0"/>
              </a:spcAft>
              <a:buClrTx/>
              <a:buNone/>
              <a:defRPr/>
            </a:pPr>
            <a:r>
              <a:rPr lang="ar-SA" sz="2000" b="1" dirty="0"/>
              <a:t>9-</a:t>
            </a:r>
            <a:r>
              <a:rPr lang="ar-SA" sz="2000" b="1" dirty="0">
                <a:solidFill>
                  <a:srgbClr val="C00000"/>
                </a:solidFill>
              </a:rPr>
              <a:t>الثعلب</a:t>
            </a:r>
            <a:r>
              <a:rPr lang="ar-SA" sz="2000" b="1" dirty="0"/>
              <a:t>:أي الماكر الذي يتلاعب على كل الحبال, ويتلون مع كل حال، ويظهر غير ما يبطن.</a:t>
            </a:r>
          </a:p>
          <a:p>
            <a:pPr marL="0" indent="0" fontAlgn="auto">
              <a:spcAft>
                <a:spcPts val="0"/>
              </a:spcAft>
              <a:buClrTx/>
              <a:buNone/>
              <a:defRPr/>
            </a:pPr>
            <a:r>
              <a:rPr lang="ar-SA" sz="2000" b="1" dirty="0"/>
              <a:t>10-</a:t>
            </a:r>
            <a:r>
              <a:rPr lang="ar-SA" sz="2000" b="1" dirty="0">
                <a:solidFill>
                  <a:srgbClr val="C00000"/>
                </a:solidFill>
              </a:rPr>
              <a:t>المشاجر</a:t>
            </a:r>
            <a:r>
              <a:rPr lang="ar-SA" sz="2000" b="1" dirty="0"/>
              <a:t>:وهو الذي يقاوم عملية التغير ويقضي عليها عن طريق المشاجرة والعراك.</a:t>
            </a:r>
          </a:p>
          <a:p>
            <a:pPr marL="0" indent="0" fontAlgn="auto">
              <a:spcAft>
                <a:spcPts val="0"/>
              </a:spcAft>
              <a:buClrTx/>
              <a:buNone/>
              <a:defRPr/>
            </a:pPr>
            <a:r>
              <a:rPr lang="ar-SA" sz="2000" b="1" dirty="0"/>
              <a:t>11-</a:t>
            </a:r>
            <a:r>
              <a:rPr lang="ar-SA" sz="2000" b="1" dirty="0">
                <a:solidFill>
                  <a:srgbClr val="C00000"/>
                </a:solidFill>
              </a:rPr>
              <a:t>المنسحب</a:t>
            </a:r>
            <a:r>
              <a:rPr lang="ar-SA" sz="2000" b="1" dirty="0"/>
              <a:t>:وهو الذي يعبر عن مقاومته بالانسحاب والخروج من المكان الذي يناقش فيه المشروع التغيري.</a:t>
            </a:r>
          </a:p>
          <a:p>
            <a:pPr marL="0" indent="0" fontAlgn="auto">
              <a:spcAft>
                <a:spcPts val="0"/>
              </a:spcAft>
              <a:buClrTx/>
              <a:buNone/>
              <a:defRPr/>
            </a:pPr>
            <a:r>
              <a:rPr lang="ar-SA" sz="2000" b="1" dirty="0"/>
              <a:t>12-</a:t>
            </a:r>
            <a:r>
              <a:rPr lang="ar-SA" sz="2000" b="1" dirty="0">
                <a:solidFill>
                  <a:srgbClr val="C00000"/>
                </a:solidFill>
              </a:rPr>
              <a:t>الذاتي:</a:t>
            </a:r>
            <a:r>
              <a:rPr lang="ar-SA" sz="2000" b="1" dirty="0"/>
              <a:t>وهو الذي لا يفكر الا في ذاته ومن ثم فقبوله للفكرة التغييرية أو رفضه لها يعتمد اول واخيرا على مدى تحقيقها لمصالحه.</a:t>
            </a:r>
          </a:p>
          <a:p>
            <a:pPr marL="0" indent="0" fontAlgn="auto">
              <a:spcAft>
                <a:spcPts val="0"/>
              </a:spcAft>
              <a:buClrTx/>
              <a:buNone/>
              <a:defRPr/>
            </a:pPr>
            <a:r>
              <a:rPr lang="ar-SA" sz="2000" b="1" dirty="0"/>
              <a:t>13</a:t>
            </a:r>
            <a:r>
              <a:rPr lang="ar-SA" sz="2000" b="1" dirty="0">
                <a:solidFill>
                  <a:srgbClr val="C00000"/>
                </a:solidFill>
              </a:rPr>
              <a:t>-العقرب</a:t>
            </a:r>
            <a:r>
              <a:rPr lang="ar-SA" sz="2000" b="1" dirty="0"/>
              <a:t>:وهو الذي يلدغ مباشرة صاحب الفكرة التغييرية، ويشوه صورته عند الجميع.</a:t>
            </a:r>
          </a:p>
          <a:p>
            <a:pPr marL="0" indent="0" fontAlgn="auto">
              <a:spcAft>
                <a:spcPts val="0"/>
              </a:spcAft>
              <a:buClrTx/>
              <a:buNone/>
              <a:defRPr/>
            </a:pPr>
            <a:r>
              <a:rPr lang="ar-SA" sz="2000" b="1" dirty="0"/>
              <a:t>14-</a:t>
            </a:r>
            <a:r>
              <a:rPr lang="ar-SA" sz="2000" b="1" dirty="0">
                <a:solidFill>
                  <a:srgbClr val="C00000"/>
                </a:solidFill>
              </a:rPr>
              <a:t>المساوم</a:t>
            </a:r>
            <a:r>
              <a:rPr lang="ar-SA" sz="2000" b="1" dirty="0"/>
              <a:t>:وهو الذي يتفاوض مع المُغير ويساومه في تغييره بحيث يصلان الى حل وسط او حل يشوه التغيير ويخرجه عن جوهره.</a:t>
            </a:r>
          </a:p>
          <a:p>
            <a:pPr marL="0" indent="0" fontAlgn="auto">
              <a:spcAft>
                <a:spcPts val="0"/>
              </a:spcAft>
              <a:buClrTx/>
              <a:buNone/>
              <a:defRPr/>
            </a:pPr>
            <a:r>
              <a:rPr lang="ar-SA" sz="2000" b="1" dirty="0"/>
              <a:t>15-</a:t>
            </a:r>
            <a:r>
              <a:rPr lang="ar-SA" sz="2000" b="1" dirty="0">
                <a:solidFill>
                  <a:srgbClr val="C00000"/>
                </a:solidFill>
              </a:rPr>
              <a:t>التآمري:</a:t>
            </a:r>
            <a:r>
              <a:rPr lang="ar-SA" sz="2000" b="1" dirty="0"/>
              <a:t>وهو صاحب النفسية التأمرية التي لا تنظر الا بمنظار التآمر، وشعاره اذا لم تكن ذئبا أكلتك الذئاب.</a:t>
            </a:r>
          </a:p>
          <a:p>
            <a:pPr marL="0" indent="0" fontAlgn="auto">
              <a:spcAft>
                <a:spcPts val="0"/>
              </a:spcAft>
              <a:buClrTx/>
              <a:buNone/>
              <a:defRPr/>
            </a:pPr>
            <a:endParaRPr lang="ar-SA" sz="3600" b="1" dirty="0"/>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مصادر مقاومة المسترشد</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26193680"/>
              </p:ext>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3618289"/>
      </p:ext>
    </p:extLst>
  </p:cSld>
  <p:clrMapOvr>
    <a:masterClrMapping/>
  </p:clrMapOvr>
  <p:transition>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عنوان 1"/>
          <p:cNvSpPr>
            <a:spLocks noGrp="1"/>
          </p:cNvSpPr>
          <p:nvPr>
            <p:ph type="title"/>
          </p:nvPr>
        </p:nvSpPr>
        <p:spPr>
          <a:xfrm>
            <a:off x="0" y="142876"/>
            <a:ext cx="9144000" cy="1428736"/>
          </a:xfrm>
        </p:spPr>
        <p:txBody>
          <a:bodyPr/>
          <a:lstStyle/>
          <a:p>
            <a:r>
              <a:rPr lang="ar-EG" sz="6000" b="1" dirty="0" err="1">
                <a:solidFill>
                  <a:srgbClr val="C00000"/>
                </a:solidFill>
              </a:rPr>
              <a:t>ا</a:t>
            </a:r>
            <a:r>
              <a:rPr lang="ar-SA" sz="6000" b="1" dirty="0" err="1" smtClean="0">
                <a:solidFill>
                  <a:srgbClr val="C00000"/>
                </a:solidFill>
              </a:rPr>
              <a:t>ستراتيجيات</a:t>
            </a:r>
            <a:r>
              <a:rPr lang="ar-SA" sz="6000" b="1" dirty="0" smtClean="0">
                <a:solidFill>
                  <a:srgbClr val="C00000"/>
                </a:solidFill>
              </a:rPr>
              <a:t> للتعامل مع مقاومة المسترشد</a:t>
            </a:r>
          </a:p>
        </p:txBody>
      </p:sp>
      <p:sp>
        <p:nvSpPr>
          <p:cNvPr id="3" name="عنصر نائب للمحتوى 2"/>
          <p:cNvSpPr>
            <a:spLocks noGrp="1"/>
          </p:cNvSpPr>
          <p:nvPr>
            <p:ph idx="1"/>
          </p:nvPr>
        </p:nvSpPr>
        <p:spPr>
          <a:xfrm>
            <a:off x="0" y="1628775"/>
            <a:ext cx="9144000" cy="5229225"/>
          </a:xfrm>
        </p:spPr>
        <p:txBody>
          <a:bodyPr/>
          <a:lstStyle/>
          <a:p>
            <a:r>
              <a:rPr lang="ar-SA" sz="2800" b="1" dirty="0" smtClean="0">
                <a:cs typeface="Majalla UI"/>
              </a:rPr>
              <a:t>التوقيت والمسايرة : أي عدم بحث موضوع حساس مؤقتا والعودة له لاحقاً.</a:t>
            </a:r>
            <a:endParaRPr lang="ar-IQ" sz="2800" b="1" dirty="0" smtClean="0">
              <a:cs typeface="Majalla UI"/>
            </a:endParaRPr>
          </a:p>
          <a:p>
            <a:r>
              <a:rPr lang="ar-IQ" sz="2800" b="1" dirty="0" smtClean="0">
                <a:cs typeface="Majalla UI"/>
              </a:rPr>
              <a:t>تقديم استراتيجيات بسيطة.</a:t>
            </a:r>
            <a:endParaRPr lang="ar-SA" sz="2800" b="1" dirty="0" smtClean="0">
              <a:cs typeface="Majalla UI"/>
            </a:endParaRPr>
          </a:p>
          <a:p>
            <a:r>
              <a:rPr lang="ar-IQ" sz="2800" b="1" dirty="0" smtClean="0">
                <a:cs typeface="Majalla UI"/>
              </a:rPr>
              <a:t>تقييم المشكلة</a:t>
            </a:r>
            <a:r>
              <a:rPr lang="ar-SA" sz="2800" b="1" dirty="0" smtClean="0">
                <a:cs typeface="Majalla UI"/>
              </a:rPr>
              <a:t>.</a:t>
            </a:r>
            <a:endParaRPr lang="ar-IQ" sz="2800" b="1" dirty="0" smtClean="0">
              <a:cs typeface="Majalla UI"/>
            </a:endParaRPr>
          </a:p>
          <a:p>
            <a:r>
              <a:rPr lang="ar-IQ" sz="2800" b="1" dirty="0" smtClean="0">
                <a:cs typeface="Majalla UI"/>
              </a:rPr>
              <a:t>التعاقد لمدة اسبوع.</a:t>
            </a:r>
          </a:p>
          <a:p>
            <a:r>
              <a:rPr lang="ar-IQ" sz="2800" b="1" dirty="0" smtClean="0">
                <a:cs typeface="Majalla UI"/>
              </a:rPr>
              <a:t>استخدام المجاز.</a:t>
            </a:r>
            <a:endParaRPr lang="ar-SA" sz="2800" b="1" dirty="0" smtClean="0">
              <a:cs typeface="Majalla UI"/>
            </a:endParaRPr>
          </a:p>
          <a:p>
            <a:r>
              <a:rPr lang="ar-IQ" sz="2800" b="1" dirty="0" smtClean="0">
                <a:cs typeface="Majalla UI"/>
              </a:rPr>
              <a:t>استخدام استراتيجة التدخل المتناقض</a:t>
            </a:r>
            <a:r>
              <a:rPr lang="ar-SA" sz="2800" b="1" dirty="0" smtClean="0">
                <a:cs typeface="Majalla UI"/>
              </a:rPr>
              <a:t>.</a:t>
            </a:r>
          </a:p>
          <a:p>
            <a:r>
              <a:rPr lang="ar-SA" sz="2800" b="1" dirty="0" smtClean="0"/>
              <a:t>التعامل بحكمة وصبر وثقة بالنفس.</a:t>
            </a:r>
            <a:endParaRPr lang="ar-SA" sz="2800" b="1" dirty="0" smtClean="0">
              <a:cs typeface="Majalla UI"/>
            </a:endParaRPr>
          </a:p>
          <a:p>
            <a:r>
              <a:rPr lang="ar-SA" sz="2800" b="1" dirty="0" smtClean="0">
                <a:cs typeface="Majalla UI"/>
              </a:rPr>
              <a:t>ناقش بانفتاح الضغوط التي دفعته للقدوم للمرشد.</a:t>
            </a:r>
          </a:p>
          <a:p>
            <a:r>
              <a:rPr lang="ar-SA" sz="2800" b="1" dirty="0" smtClean="0">
                <a:cs typeface="Majalla UI"/>
              </a:rPr>
              <a:t>تقصير الجلسات أو </a:t>
            </a:r>
            <a:r>
              <a:rPr lang="ar-SA" sz="2800" b="1" dirty="0" err="1" smtClean="0">
                <a:cs typeface="Majalla UI"/>
              </a:rPr>
              <a:t>انهاؤها</a:t>
            </a:r>
            <a:r>
              <a:rPr lang="ar-SA" sz="2800" b="1" dirty="0" smtClean="0">
                <a:cs typeface="Majalla UI"/>
              </a:rPr>
              <a:t> كملاذ أخير لنعلمه أن المرشد غير مستعد </a:t>
            </a:r>
            <a:r>
              <a:rPr lang="ar-SA" sz="2800" b="1" dirty="0" err="1" smtClean="0">
                <a:cs typeface="Majalla UI"/>
              </a:rPr>
              <a:t>لاهدار</a:t>
            </a:r>
            <a:r>
              <a:rPr lang="ar-SA" sz="2800" b="1" dirty="0" smtClean="0">
                <a:cs typeface="Majalla UI"/>
              </a:rPr>
              <a:t> الجهد والوقت.</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7" y="2060848"/>
            <a:ext cx="4248472"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عنوان 1"/>
          <p:cNvSpPr>
            <a:spLocks noGrp="1"/>
          </p:cNvSpPr>
          <p:nvPr>
            <p:ph type="title"/>
          </p:nvPr>
        </p:nvSpPr>
        <p:spPr>
          <a:xfrm>
            <a:off x="457200" y="549275"/>
            <a:ext cx="8229600" cy="1143000"/>
          </a:xfrm>
        </p:spPr>
        <p:txBody>
          <a:bodyPr/>
          <a:lstStyle/>
          <a:p>
            <a:pPr algn="r"/>
            <a:r>
              <a:rPr lang="ar-IQ" sz="6600" b="1" dirty="0" smtClean="0">
                <a:solidFill>
                  <a:srgbClr val="C00000"/>
                </a:solidFill>
              </a:rPr>
              <a:t>مقدمة</a:t>
            </a:r>
            <a:r>
              <a:rPr lang="ar-SA" sz="6600" b="1" dirty="0" smtClean="0">
                <a:solidFill>
                  <a:srgbClr val="C00000"/>
                </a:solidFill>
              </a:rPr>
              <a:t>:</a:t>
            </a:r>
          </a:p>
        </p:txBody>
      </p:sp>
      <p:sp>
        <p:nvSpPr>
          <p:cNvPr id="3" name="عنصر نائب للمحتوى 2"/>
          <p:cNvSpPr>
            <a:spLocks noGrp="1"/>
          </p:cNvSpPr>
          <p:nvPr>
            <p:ph idx="1"/>
          </p:nvPr>
        </p:nvSpPr>
        <p:spPr>
          <a:xfrm>
            <a:off x="1" y="1628775"/>
            <a:ext cx="9144000" cy="5229225"/>
          </a:xfrm>
        </p:spPr>
        <p:txBody>
          <a:bodyPr/>
          <a:lstStyle/>
          <a:p>
            <a:r>
              <a:rPr lang="ar-EG" sz="3600" b="1" dirty="0"/>
              <a:t> </a:t>
            </a:r>
            <a:r>
              <a:rPr lang="ar-EG" sz="4000" b="1" dirty="0"/>
              <a:t>يعد الارشاد علم وفن ومهارة وهو احد المجالات التطبيقية لعلم النفس فهو يقوم على اسس علمية ويحتاج الى مهارات وخبرة </a:t>
            </a:r>
            <a:r>
              <a:rPr lang="ar-EG" sz="4000" b="1" dirty="0" smtClean="0"/>
              <a:t>وتدريب</a:t>
            </a:r>
            <a:r>
              <a:rPr lang="ar-IQ" sz="4000" b="1" dirty="0" smtClean="0"/>
              <a:t>.</a:t>
            </a:r>
            <a:endParaRPr lang="ar-EG" sz="4000" b="1" dirty="0"/>
          </a:p>
        </p:txBody>
      </p:sp>
    </p:spTree>
    <p:extLst>
      <p:ext uri="{BB962C8B-B14F-4D97-AF65-F5344CB8AC3E}">
        <p14:creationId xmlns:p14="http://schemas.microsoft.com/office/powerpoint/2010/main" val="2638430236"/>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6146"/>
                                        </p:tgtEl>
                                        <p:attrNameLst>
                                          <p:attrName>style.visibility</p:attrName>
                                        </p:attrNameLst>
                                      </p:cBhvr>
                                      <p:to>
                                        <p:strVal val="visible"/>
                                      </p:to>
                                    </p:set>
                                    <p:animEffect transition="in" filter="fade">
                                      <p:cBhvr>
                                        <p:cTn id="14" dur="2000"/>
                                        <p:tgtEl>
                                          <p:spTgt spid="6146"/>
                                        </p:tgtEl>
                                      </p:cBhvr>
                                    </p:animEffect>
                                    <p:anim calcmode="lin" valueType="num">
                                      <p:cBhvr>
                                        <p:cTn id="15" dur="2000" fill="hold"/>
                                        <p:tgtEl>
                                          <p:spTgt spid="6146"/>
                                        </p:tgtEl>
                                        <p:attrNameLst>
                                          <p:attrName>ppt_w</p:attrName>
                                        </p:attrNameLst>
                                      </p:cBhvr>
                                      <p:tavLst>
                                        <p:tav tm="0" fmla="#ppt_w*sin(2.5*pi*$)">
                                          <p:val>
                                            <p:fltVal val="0"/>
                                          </p:val>
                                        </p:tav>
                                        <p:tav tm="100000">
                                          <p:val>
                                            <p:fltVal val="1"/>
                                          </p:val>
                                        </p:tav>
                                      </p:tavLst>
                                    </p:anim>
                                    <p:anim calcmode="lin" valueType="num">
                                      <p:cBhvr>
                                        <p:cTn id="16" dur="2000" fill="hold"/>
                                        <p:tgtEl>
                                          <p:spTgt spid="61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عنوان 1"/>
          <p:cNvSpPr>
            <a:spLocks noGrp="1"/>
          </p:cNvSpPr>
          <p:nvPr>
            <p:ph type="title"/>
          </p:nvPr>
        </p:nvSpPr>
        <p:spPr>
          <a:xfrm>
            <a:off x="457200" y="549275"/>
            <a:ext cx="8229600" cy="1143000"/>
          </a:xfrm>
        </p:spPr>
        <p:txBody>
          <a:bodyPr/>
          <a:lstStyle/>
          <a:p>
            <a:pPr algn="r"/>
            <a:r>
              <a:rPr lang="ar-SA" sz="6600" b="1" dirty="0" smtClean="0">
                <a:solidFill>
                  <a:srgbClr val="C00000"/>
                </a:solidFill>
              </a:rPr>
              <a:t>مفاهيم أساسية :</a:t>
            </a:r>
          </a:p>
        </p:txBody>
      </p:sp>
      <p:sp>
        <p:nvSpPr>
          <p:cNvPr id="3" name="عنصر نائب للمحتوى 2"/>
          <p:cNvSpPr>
            <a:spLocks noGrp="1"/>
          </p:cNvSpPr>
          <p:nvPr>
            <p:ph idx="1"/>
          </p:nvPr>
        </p:nvSpPr>
        <p:spPr>
          <a:xfrm>
            <a:off x="1" y="1628775"/>
            <a:ext cx="9144000" cy="5229225"/>
          </a:xfrm>
        </p:spPr>
        <p:txBody>
          <a:bodyPr/>
          <a:lstStyle/>
          <a:p>
            <a:r>
              <a:rPr lang="ar-EG" sz="4400" b="1" dirty="0"/>
              <a:t> ماذا يقصد </a:t>
            </a:r>
            <a:r>
              <a:rPr lang="ar-IQ" sz="4400" b="1" dirty="0" smtClean="0"/>
              <a:t>بالارشاد</a:t>
            </a:r>
            <a:r>
              <a:rPr lang="ar-EG" sz="4400" b="1" dirty="0" smtClean="0"/>
              <a:t>؟ </a:t>
            </a:r>
          </a:p>
          <a:p>
            <a:r>
              <a:rPr lang="ar-EG" sz="4400" b="1" dirty="0" smtClean="0"/>
              <a:t> ماذا </a:t>
            </a:r>
            <a:r>
              <a:rPr lang="ar-EG" sz="4400" b="1" dirty="0"/>
              <a:t>يقصد </a:t>
            </a:r>
            <a:r>
              <a:rPr lang="ar-IQ" sz="4400" b="1" dirty="0" smtClean="0"/>
              <a:t>بالعملية الارشادية</a:t>
            </a:r>
            <a:r>
              <a:rPr lang="ar-EG" sz="4400" b="1" dirty="0" smtClean="0"/>
              <a:t>؟</a:t>
            </a:r>
            <a:endParaRPr lang="ar-EG" sz="4400" b="1" dirty="0"/>
          </a:p>
          <a:p>
            <a:r>
              <a:rPr lang="ar-EG" sz="4400" b="1" dirty="0"/>
              <a:t> ماذا يقصد </a:t>
            </a:r>
            <a:r>
              <a:rPr lang="ar-IQ" sz="4400" b="1" dirty="0" smtClean="0"/>
              <a:t>بالمهارة</a:t>
            </a:r>
            <a:r>
              <a:rPr lang="ar-EG" sz="4400" b="1" dirty="0" smtClean="0"/>
              <a:t>؟</a:t>
            </a:r>
            <a:endParaRPr lang="ar-IQ" sz="4400" b="1" dirty="0" smtClean="0"/>
          </a:p>
          <a:p>
            <a:r>
              <a:rPr lang="ar-IQ" sz="4400" b="1" dirty="0" smtClean="0"/>
              <a:t>ماذا يقصد بالمهارات الارشادية؟</a:t>
            </a:r>
          </a:p>
          <a:p>
            <a:r>
              <a:rPr lang="ar-IQ" sz="4400" b="1" dirty="0" smtClean="0"/>
              <a:t>المقاومة؟</a:t>
            </a:r>
            <a:endParaRPr lang="ar-EG" sz="4400" b="1" dirty="0"/>
          </a:p>
          <a:p>
            <a:endParaRPr lang="ar-EG" sz="4400" b="1" dirty="0"/>
          </a:p>
        </p:txBody>
      </p:sp>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عنوان 1"/>
          <p:cNvSpPr>
            <a:spLocks noGrp="1"/>
          </p:cNvSpPr>
          <p:nvPr>
            <p:ph type="title"/>
          </p:nvPr>
        </p:nvSpPr>
        <p:spPr>
          <a:xfrm>
            <a:off x="457200" y="188640"/>
            <a:ext cx="8229600" cy="1143000"/>
          </a:xfrm>
        </p:spPr>
        <p:txBody>
          <a:bodyPr/>
          <a:lstStyle/>
          <a:p>
            <a:pPr algn="r"/>
            <a:r>
              <a:rPr lang="ar-SA" sz="6600" b="1" dirty="0" smtClean="0">
                <a:solidFill>
                  <a:srgbClr val="C00000"/>
                </a:solidFill>
              </a:rPr>
              <a:t>مفاهيم أساسية </a:t>
            </a:r>
            <a:r>
              <a:rPr lang="ar-EG" sz="6600" b="1" dirty="0" smtClean="0">
                <a:solidFill>
                  <a:srgbClr val="C00000"/>
                </a:solidFill>
              </a:rPr>
              <a:t>:</a:t>
            </a:r>
            <a:endParaRPr lang="ar-SA" sz="6600" b="1" dirty="0" smtClean="0">
              <a:solidFill>
                <a:srgbClr val="C00000"/>
              </a:solidFill>
            </a:endParaRPr>
          </a:p>
        </p:txBody>
      </p:sp>
      <p:sp>
        <p:nvSpPr>
          <p:cNvPr id="3" name="عنصر نائب للمحتوى 2"/>
          <p:cNvSpPr>
            <a:spLocks noGrp="1"/>
          </p:cNvSpPr>
          <p:nvPr>
            <p:ph idx="1"/>
          </p:nvPr>
        </p:nvSpPr>
        <p:spPr>
          <a:xfrm>
            <a:off x="1" y="1628800"/>
            <a:ext cx="9144000" cy="5229200"/>
          </a:xfrm>
        </p:spPr>
        <p:txBody>
          <a:bodyPr/>
          <a:lstStyle/>
          <a:p>
            <a:r>
              <a:rPr lang="ar-IQ" sz="2400" b="1" dirty="0">
                <a:solidFill>
                  <a:srgbClr val="C00000"/>
                </a:solidFill>
              </a:rPr>
              <a:t>الإرشاد</a:t>
            </a:r>
            <a:r>
              <a:rPr lang="ar-IQ" sz="2400" b="1" dirty="0"/>
              <a:t> : عرفه(رين،1951) هو علاقة دينامية هادفة بين شخصين ،تتنوع فيها الإجراءات باختلاف طبيعة حاجة الطالب </a:t>
            </a:r>
            <a:r>
              <a:rPr lang="ar-IQ" sz="2400" b="1" dirty="0" smtClean="0"/>
              <a:t>(المسترشد)،ولكن </a:t>
            </a:r>
            <a:r>
              <a:rPr lang="ar-IQ" sz="2400" b="1" dirty="0"/>
              <a:t>فى جميع الحالات يكون هناك مشاركة متبادلة بين المرشد </a:t>
            </a:r>
            <a:r>
              <a:rPr lang="ar-IQ" sz="2400" b="1" dirty="0" smtClean="0"/>
              <a:t>والطالب(المسترشد)، </a:t>
            </a:r>
            <a:r>
              <a:rPr lang="ar-IQ" sz="2400" b="1" dirty="0"/>
              <a:t>مع التركيز على </a:t>
            </a:r>
            <a:r>
              <a:rPr lang="ar-IQ" sz="2400" b="1" dirty="0" smtClean="0"/>
              <a:t>فهمه </a:t>
            </a:r>
            <a:r>
              <a:rPr lang="ar-IQ" sz="2400" b="1" dirty="0"/>
              <a:t>لذاته.</a:t>
            </a:r>
          </a:p>
          <a:p>
            <a:r>
              <a:rPr lang="ar-IQ" sz="2400" b="1" dirty="0" smtClean="0">
                <a:solidFill>
                  <a:srgbClr val="C00000"/>
                </a:solidFill>
              </a:rPr>
              <a:t>العملية </a:t>
            </a:r>
            <a:r>
              <a:rPr lang="ar-IQ" sz="2400" b="1" dirty="0">
                <a:solidFill>
                  <a:srgbClr val="C00000"/>
                </a:solidFill>
              </a:rPr>
              <a:t>الإرشادية </a:t>
            </a:r>
            <a:r>
              <a:rPr lang="ar-IQ" sz="2400" b="1" dirty="0"/>
              <a:t>هو توفير الاستبصار للفرد والجماعة (فى حال الإرشاد الجماعي)،الذي يمكنه من زيادة تحكمه فى انفعالاته وزيادة معرفته بذاته وبالبيئة المحيطة به</a:t>
            </a:r>
            <a:r>
              <a:rPr lang="ar-IQ" sz="2400" b="1" dirty="0" smtClean="0"/>
              <a:t>.</a:t>
            </a:r>
          </a:p>
          <a:p>
            <a:r>
              <a:rPr lang="ar-IQ" sz="2400" b="1" dirty="0" smtClean="0"/>
              <a:t> </a:t>
            </a:r>
            <a:r>
              <a:rPr lang="ar-IQ" sz="2400" b="1" dirty="0">
                <a:solidFill>
                  <a:srgbClr val="C00000"/>
                </a:solidFill>
              </a:rPr>
              <a:t>المهارة</a:t>
            </a:r>
            <a:r>
              <a:rPr lang="ar-IQ" sz="2400" b="1" dirty="0"/>
              <a:t>: يعرفها كوتريل (1999) "بانها القدرة على الاداء والتعلم الجيد ".</a:t>
            </a:r>
          </a:p>
          <a:p>
            <a:r>
              <a:rPr lang="ar-IQ" sz="2400" b="1" dirty="0" smtClean="0">
                <a:solidFill>
                  <a:srgbClr val="C00000"/>
                </a:solidFill>
              </a:rPr>
              <a:t>المهارات الارشادية </a:t>
            </a:r>
            <a:r>
              <a:rPr lang="ar-IQ" sz="2400" b="1" dirty="0" smtClean="0"/>
              <a:t>فيعرفها </a:t>
            </a:r>
            <a:r>
              <a:rPr lang="ar-IQ" sz="2400" b="1" dirty="0" smtClean="0"/>
              <a:t>(شاهين,2014): هي مجموعة من الفنيات العملية التي يقوم بها المرشد ويمارسها في عملية التوجيه والارشاد بهدف تحقيق العملية الارشادية بالصورة المناسبة والطرق السليمة.</a:t>
            </a:r>
            <a:endParaRPr lang="ar-IQ" sz="2400" b="1" dirty="0" smtClean="0"/>
          </a:p>
          <a:p>
            <a:r>
              <a:rPr lang="ar-IQ" sz="2400" b="1" dirty="0"/>
              <a:t> </a:t>
            </a:r>
            <a:r>
              <a:rPr lang="ar-IQ" sz="2400" b="1" dirty="0">
                <a:solidFill>
                  <a:srgbClr val="C00000"/>
                </a:solidFill>
              </a:rPr>
              <a:t>المقاومة </a:t>
            </a:r>
            <a:r>
              <a:rPr lang="ar-IQ" sz="2400" b="1" dirty="0"/>
              <a:t>:  قوة لا شعورية مضادة للعملية الإرشاديــــــة من جانب العمـــــيل. وتعرقل سير عملية الإرشاد. وهـــي تعتبر إحــــــدى حيل الدفاع النفســـــــي لدى العمـــــــيل ضــــد كشـــــف المكبوتـــــات غـــــير المرغـــوب في كشفـــــها أي أنــــــها نــــــوع مــن التغليـف الدفاعــي للــــــذات.</a:t>
            </a:r>
          </a:p>
          <a:p>
            <a:endParaRPr lang="ar-IQ" sz="2800" b="1" dirty="0"/>
          </a:p>
          <a:p>
            <a:endParaRPr lang="en-US" sz="4400" b="1" dirty="0">
              <a:cs typeface="Majalla UI"/>
            </a:endParaRPr>
          </a:p>
        </p:txBody>
      </p:sp>
    </p:spTree>
    <p:extLst>
      <p:ext uri="{BB962C8B-B14F-4D97-AF65-F5344CB8AC3E}">
        <p14:creationId xmlns:p14="http://schemas.microsoft.com/office/powerpoint/2010/main" val="1115750575"/>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عنوان 1"/>
          <p:cNvSpPr>
            <a:spLocks noGrp="1"/>
          </p:cNvSpPr>
          <p:nvPr>
            <p:ph type="title"/>
          </p:nvPr>
        </p:nvSpPr>
        <p:spPr>
          <a:xfrm>
            <a:off x="457200" y="53752"/>
            <a:ext cx="8229600" cy="1143000"/>
          </a:xfrm>
        </p:spPr>
        <p:txBody>
          <a:bodyPr/>
          <a:lstStyle/>
          <a:p>
            <a:r>
              <a:rPr lang="ar-IQ" sz="6600" b="1" dirty="0" smtClean="0">
                <a:solidFill>
                  <a:srgbClr val="C00000"/>
                </a:solidFill>
              </a:rPr>
              <a:t>أهداف العملية الارشادية</a:t>
            </a:r>
            <a:r>
              <a:rPr lang="ar-EG" sz="6600" b="1" dirty="0" smtClean="0">
                <a:solidFill>
                  <a:srgbClr val="C00000"/>
                </a:solidFill>
              </a:rPr>
              <a:t>:</a:t>
            </a:r>
            <a:endParaRPr lang="ar-SA" sz="6600" b="1" dirty="0" smtClean="0">
              <a:solidFill>
                <a:srgbClr val="C00000"/>
              </a:solidFill>
            </a:endParaRPr>
          </a:p>
        </p:txBody>
      </p:sp>
      <p:sp>
        <p:nvSpPr>
          <p:cNvPr id="3" name="عنصر نائب للمحتوى 2"/>
          <p:cNvSpPr>
            <a:spLocks noGrp="1"/>
          </p:cNvSpPr>
          <p:nvPr>
            <p:ph idx="1"/>
          </p:nvPr>
        </p:nvSpPr>
        <p:spPr>
          <a:xfrm>
            <a:off x="107505" y="1556792"/>
            <a:ext cx="9036496" cy="4752528"/>
          </a:xfrm>
        </p:spPr>
        <p:txBody>
          <a:bodyPr/>
          <a:lstStyle/>
          <a:p>
            <a:r>
              <a:rPr lang="ar-IQ" sz="4400" b="1" dirty="0" smtClean="0">
                <a:cs typeface="Majalla UI"/>
              </a:rPr>
              <a:t>تحقيق الذات.</a:t>
            </a:r>
          </a:p>
          <a:p>
            <a:r>
              <a:rPr lang="ar-IQ" sz="4400" b="1" dirty="0" smtClean="0">
                <a:cs typeface="Majalla UI"/>
              </a:rPr>
              <a:t>تحقيق التوافق.</a:t>
            </a:r>
          </a:p>
          <a:p>
            <a:r>
              <a:rPr lang="ar-IQ" sz="4400" b="1" dirty="0" smtClean="0">
                <a:cs typeface="Majalla UI"/>
              </a:rPr>
              <a:t>تحقيق الصحة النفسية.</a:t>
            </a:r>
          </a:p>
          <a:p>
            <a:r>
              <a:rPr lang="ar-IQ" sz="4400" b="1" dirty="0" smtClean="0">
                <a:cs typeface="Majalla UI"/>
              </a:rPr>
              <a:t>تحسين العملية التربوية.</a:t>
            </a:r>
            <a:endParaRPr lang="en-US" sz="4400" b="1" dirty="0">
              <a:cs typeface="Majalla UI"/>
            </a:endParaRPr>
          </a:p>
        </p:txBody>
      </p:sp>
    </p:spTree>
    <p:extLst>
      <p:ext uri="{BB962C8B-B14F-4D97-AF65-F5344CB8AC3E}">
        <p14:creationId xmlns:p14="http://schemas.microsoft.com/office/powerpoint/2010/main" val="89630748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عنوان 1"/>
          <p:cNvSpPr>
            <a:spLocks noGrp="1"/>
          </p:cNvSpPr>
          <p:nvPr>
            <p:ph type="title"/>
          </p:nvPr>
        </p:nvSpPr>
        <p:spPr>
          <a:xfrm>
            <a:off x="457200" y="549275"/>
            <a:ext cx="8229600" cy="1143000"/>
          </a:xfrm>
        </p:spPr>
        <p:txBody>
          <a:bodyPr/>
          <a:lstStyle/>
          <a:p>
            <a:r>
              <a:rPr lang="ar-IQ" sz="6600" b="1" dirty="0" smtClean="0">
                <a:solidFill>
                  <a:srgbClr val="C00000"/>
                </a:solidFill>
              </a:rPr>
              <a:t>خصائص العملية الارشادية</a:t>
            </a:r>
            <a:r>
              <a:rPr lang="ar-SA" sz="6600" b="1" dirty="0" smtClean="0">
                <a:solidFill>
                  <a:srgbClr val="C00000"/>
                </a:solidFill>
              </a:rPr>
              <a:t>:</a:t>
            </a:r>
          </a:p>
        </p:txBody>
      </p:sp>
      <p:sp>
        <p:nvSpPr>
          <p:cNvPr id="3" name="عنصر نائب للمحتوى 2"/>
          <p:cNvSpPr>
            <a:spLocks noGrp="1"/>
          </p:cNvSpPr>
          <p:nvPr>
            <p:ph idx="1"/>
          </p:nvPr>
        </p:nvSpPr>
        <p:spPr>
          <a:xfrm>
            <a:off x="827585" y="1628775"/>
            <a:ext cx="7848871" cy="5229225"/>
          </a:xfrm>
        </p:spPr>
        <p:txBody>
          <a:bodyPr/>
          <a:lstStyle/>
          <a:p>
            <a:r>
              <a:rPr lang="ar-IQ" sz="4000" b="1" dirty="0" smtClean="0">
                <a:cs typeface="Majalla UI"/>
              </a:rPr>
              <a:t>الارشاد ذو طابع تعليمي(تغيير سلوك).</a:t>
            </a:r>
          </a:p>
          <a:p>
            <a:r>
              <a:rPr lang="ar-IQ" sz="4000" b="1" dirty="0" smtClean="0">
                <a:cs typeface="Majalla UI"/>
              </a:rPr>
              <a:t>العميل شخص عادي.</a:t>
            </a:r>
          </a:p>
          <a:p>
            <a:r>
              <a:rPr lang="ar-IQ" sz="4000" b="1" dirty="0" smtClean="0">
                <a:cs typeface="Majalla UI"/>
              </a:rPr>
              <a:t>المرشد هو المخطط للعملية الارشادية.</a:t>
            </a:r>
          </a:p>
          <a:p>
            <a:r>
              <a:rPr lang="ar-IQ" sz="4000" b="1" dirty="0" smtClean="0">
                <a:cs typeface="Majalla UI"/>
              </a:rPr>
              <a:t>مساعدة العميل(تحسين حياته وتوافقه,...).</a:t>
            </a:r>
          </a:p>
          <a:p>
            <a:r>
              <a:rPr lang="ar-IQ" sz="4000" b="1" dirty="0" smtClean="0">
                <a:cs typeface="Majalla UI"/>
              </a:rPr>
              <a:t>بيئة العلاقة الارشادية وجها لوجه.</a:t>
            </a:r>
          </a:p>
          <a:p>
            <a:r>
              <a:rPr lang="ar-IQ" sz="4000" b="1" dirty="0" smtClean="0">
                <a:cs typeface="Majalla UI"/>
              </a:rPr>
              <a:t>انتقال الخبرة من موقف الارشاد الى حياة العميل.</a:t>
            </a:r>
            <a:endParaRPr lang="en-US" sz="4000" b="1" dirty="0" smtClean="0">
              <a:cs typeface="Majalla UI"/>
            </a:endParaRPr>
          </a:p>
        </p:txBody>
      </p:sp>
    </p:spTree>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عنوان 1"/>
          <p:cNvSpPr>
            <a:spLocks noGrp="1"/>
          </p:cNvSpPr>
          <p:nvPr>
            <p:ph type="title"/>
          </p:nvPr>
        </p:nvSpPr>
        <p:spPr>
          <a:xfrm>
            <a:off x="457200" y="549275"/>
            <a:ext cx="8229600" cy="1143000"/>
          </a:xfrm>
        </p:spPr>
        <p:txBody>
          <a:bodyPr/>
          <a:lstStyle/>
          <a:p>
            <a:r>
              <a:rPr lang="ar-IQ" sz="6600" b="1" dirty="0" smtClean="0">
                <a:solidFill>
                  <a:srgbClr val="C00000"/>
                </a:solidFill>
              </a:rPr>
              <a:t>المهارات اللازمة للمرشد</a:t>
            </a:r>
            <a:endParaRPr lang="ar-SA" sz="6600" b="1" dirty="0" smtClean="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26185174"/>
              </p:ext>
            </p:extLst>
          </p:nvPr>
        </p:nvGraphicFramePr>
        <p:xfrm>
          <a:off x="1835150" y="1628775"/>
          <a:ext cx="6337300" cy="5229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عنوان 1"/>
          <p:cNvSpPr>
            <a:spLocks noGrp="1"/>
          </p:cNvSpPr>
          <p:nvPr>
            <p:ph type="title"/>
          </p:nvPr>
        </p:nvSpPr>
        <p:spPr>
          <a:xfrm>
            <a:off x="457200" y="476672"/>
            <a:ext cx="8229600" cy="1143000"/>
          </a:xfrm>
        </p:spPr>
        <p:txBody>
          <a:bodyPr/>
          <a:lstStyle/>
          <a:p>
            <a:r>
              <a:rPr lang="ar-IQ" sz="6600" b="1" dirty="0" smtClean="0">
                <a:solidFill>
                  <a:srgbClr val="002060"/>
                </a:solidFill>
              </a:rPr>
              <a:t>مهارات العلاقة الارشادية</a:t>
            </a:r>
            <a:r>
              <a:rPr lang="ar-SA" sz="6600" b="1" dirty="0" smtClean="0">
                <a:solidFill>
                  <a:srgbClr val="002060"/>
                </a:solidFill>
              </a:rPr>
              <a:t>:</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085468984"/>
              </p:ext>
            </p:extLst>
          </p:nvPr>
        </p:nvGraphicFramePr>
        <p:xfrm>
          <a:off x="3132138" y="1556792"/>
          <a:ext cx="5688012" cy="50138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725" y="1556792"/>
            <a:ext cx="2974107"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عنوان 1"/>
          <p:cNvSpPr>
            <a:spLocks noGrp="1"/>
          </p:cNvSpPr>
          <p:nvPr>
            <p:ph type="title"/>
          </p:nvPr>
        </p:nvSpPr>
        <p:spPr>
          <a:xfrm>
            <a:off x="457200" y="476250"/>
            <a:ext cx="8229600" cy="1143000"/>
          </a:xfrm>
        </p:spPr>
        <p:txBody>
          <a:bodyPr/>
          <a:lstStyle/>
          <a:p>
            <a:r>
              <a:rPr lang="ar-IQ" sz="6600" b="1" dirty="0" smtClean="0">
                <a:solidFill>
                  <a:srgbClr val="660066"/>
                </a:solidFill>
              </a:rPr>
              <a:t>العلاقة بين النظرية والمهارة</a:t>
            </a:r>
            <a:r>
              <a:rPr lang="ar-SA" sz="6600" b="1" dirty="0" smtClean="0">
                <a:solidFill>
                  <a:srgbClr val="660066"/>
                </a:solidFill>
              </a:rPr>
              <a:t>:</a:t>
            </a:r>
            <a:endParaRPr lang="ar-SA" sz="6600" b="1" dirty="0" smtClean="0">
              <a:solidFill>
                <a:srgbClr val="002060"/>
              </a:solidFill>
            </a:endParaRP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87624" y="1916832"/>
            <a:ext cx="6624736"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plit orient="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ألوان متوسطة">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ألوان متوسطة">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2.xml><?xml version="1.0" encoding="utf-8"?>
<a:themeOverride xmlns:a="http://schemas.openxmlformats.org/drawingml/2006/main">
  <a:clrScheme name="ألوان متوسطة">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Flow</Template>
  <TotalTime>535</TotalTime>
  <Words>732</Words>
  <Application>Microsoft Office PowerPoint</Application>
  <PresentationFormat>عرض على الشاشة (3:4)‏</PresentationFormat>
  <Paragraphs>92</Paragraphs>
  <Slides>14</Slides>
  <Notes>13</Notes>
  <HiddenSlides>0</HiddenSlides>
  <MMClips>0</MMClips>
  <ScaleCrop>false</ScaleCrop>
  <HeadingPairs>
    <vt:vector size="4" baseType="variant">
      <vt:variant>
        <vt:lpstr>نسق</vt:lpstr>
      </vt:variant>
      <vt:variant>
        <vt:i4>1</vt:i4>
      </vt:variant>
      <vt:variant>
        <vt:lpstr>عناوين الشرائح</vt:lpstr>
      </vt:variant>
      <vt:variant>
        <vt:i4>14</vt:i4>
      </vt:variant>
    </vt:vector>
  </HeadingPairs>
  <TitlesOfParts>
    <vt:vector size="15" baseType="lpstr">
      <vt:lpstr>تدفق</vt:lpstr>
      <vt:lpstr> تــــقريــــر في -  مقدمة عن الارشاد والمهارات الارشادية - مهارة التعامل مع مقاومة المسترشد </vt:lpstr>
      <vt:lpstr>مقدمة:</vt:lpstr>
      <vt:lpstr>مفاهيم أساسية :</vt:lpstr>
      <vt:lpstr>مفاهيم أساسية :</vt:lpstr>
      <vt:lpstr>أهداف العملية الارشادية:</vt:lpstr>
      <vt:lpstr>خصائص العملية الارشادية:</vt:lpstr>
      <vt:lpstr>المهارات اللازمة للمرشد</vt:lpstr>
      <vt:lpstr>مهارات العلاقة الارشادية:</vt:lpstr>
      <vt:lpstr>العلاقة بين النظرية والمهارة:</vt:lpstr>
      <vt:lpstr>اهداف المقاومة:</vt:lpstr>
      <vt:lpstr>أنماط المقاومين :</vt:lpstr>
      <vt:lpstr>أنماط المقاومين :</vt:lpstr>
      <vt:lpstr>مصادر مقاومة المسترشد</vt:lpstr>
      <vt:lpstr>استراتيجيات للتعامل مع مقاومة المسترشد</vt:lpstr>
    </vt:vector>
  </TitlesOfParts>
  <Company>الاسلامية</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الإرشاد النفسي وفنياته</dc:title>
  <dc:creator>العطاء</dc:creator>
  <cp:lastModifiedBy>TW</cp:lastModifiedBy>
  <cp:revision>101</cp:revision>
  <dcterms:created xsi:type="dcterms:W3CDTF">2011-01-31T20:50:18Z</dcterms:created>
  <dcterms:modified xsi:type="dcterms:W3CDTF">2018-09-25T09:54:39Z</dcterms:modified>
</cp:coreProperties>
</file>